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6"/>
  </p:notesMasterIdLst>
  <p:sldIdLst>
    <p:sldId id="355" r:id="rId4"/>
    <p:sldId id="347" r:id="rId5"/>
    <p:sldId id="308" r:id="rId6"/>
    <p:sldId id="260" r:id="rId7"/>
    <p:sldId id="311" r:id="rId8"/>
    <p:sldId id="307" r:id="rId9"/>
    <p:sldId id="320" r:id="rId10"/>
    <p:sldId id="323" r:id="rId11"/>
    <p:sldId id="316" r:id="rId12"/>
    <p:sldId id="359" r:id="rId13"/>
    <p:sldId id="315" r:id="rId14"/>
    <p:sldId id="309" r:id="rId15"/>
    <p:sldId id="298" r:id="rId16"/>
    <p:sldId id="310" r:id="rId17"/>
    <p:sldId id="337" r:id="rId18"/>
    <p:sldId id="334" r:id="rId19"/>
    <p:sldId id="319" r:id="rId20"/>
    <p:sldId id="318" r:id="rId21"/>
    <p:sldId id="324" r:id="rId22"/>
    <p:sldId id="358" r:id="rId23"/>
    <p:sldId id="335" r:id="rId24"/>
    <p:sldId id="29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05-May-24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xmlns="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xmlns="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xmlns="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xmlns="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xmlns="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xmlns="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xmlns="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xmlns="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xmlns="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xmlns="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xmlns="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xmlns="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xmlns="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xmlns="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xmlns="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xmlns="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: Shape 162">
            <a:extLst>
              <a:ext uri="{FF2B5EF4-FFF2-40B4-BE49-F238E27FC236}">
                <a16:creationId xmlns:a16="http://schemas.microsoft.com/office/drawing/2014/main" xmlns="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ark@umsha.ac.ir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2894AB-D42D-4C72-AF38-625276C2FFA8}"/>
              </a:ext>
            </a:extLst>
          </p:cNvPr>
          <p:cNvSpPr/>
          <p:nvPr/>
        </p:nvSpPr>
        <p:spPr>
          <a:xfrm>
            <a:off x="-1" y="4525818"/>
            <a:ext cx="12192001" cy="2332182"/>
          </a:xfrm>
          <a:prstGeom prst="rect">
            <a:avLst/>
          </a:prstGeom>
          <a:solidFill>
            <a:schemeClr val="accent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B5779C2D-D277-41F9-AEE4-43E7E94C2E05}"/>
              </a:ext>
            </a:extLst>
          </p:cNvPr>
          <p:cNvSpPr txBox="1"/>
          <p:nvPr/>
        </p:nvSpPr>
        <p:spPr>
          <a:xfrm>
            <a:off x="-1" y="6357317"/>
            <a:ext cx="1219199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تاریخ 1400/00/00</a:t>
            </a:r>
            <a:endParaRPr lang="ko-KR" altLang="en-US" sz="20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93694D8-8CF5-4FE1-B692-77DAC5112306}"/>
              </a:ext>
            </a:extLst>
          </p:cNvPr>
          <p:cNvSpPr txBox="1"/>
          <p:nvPr/>
        </p:nvSpPr>
        <p:spPr>
          <a:xfrm>
            <a:off x="1" y="4638319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400" dirty="0" smtClean="0">
                <a:solidFill>
                  <a:schemeClr val="bg1"/>
                </a:solidFill>
                <a:latin typeface="+mj-lt"/>
                <a:cs typeface="B Titr" panose="00000700000000000000" pitchFamily="2" charset="-78"/>
              </a:rPr>
              <a:t>شرکت ...............</a:t>
            </a:r>
            <a:endParaRPr lang="ko-KR" altLang="en-US" sz="5400" dirty="0">
              <a:solidFill>
                <a:schemeClr val="bg1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F0DB56-26DE-4005-902B-2E68ACC2F5A6}"/>
              </a:ext>
            </a:extLst>
          </p:cNvPr>
          <p:cNvSpPr txBox="1"/>
          <p:nvPr/>
        </p:nvSpPr>
        <p:spPr>
          <a:xfrm>
            <a:off x="0" y="5706652"/>
            <a:ext cx="121919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800" dirty="0">
                <a:solidFill>
                  <a:schemeClr val="bg1"/>
                </a:solidFill>
                <a:cs typeface="B Mitra" panose="00000400000000000000" pitchFamily="2" charset="-78"/>
              </a:rPr>
              <a:t>ارائه درخواست پذیرش</a:t>
            </a:r>
            <a:endParaRPr lang="ko-KR" altLang="en-US" sz="28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03" y="-84333"/>
            <a:ext cx="3268986" cy="46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ویژگی های فنی محصول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BDB9BC5-7418-478F-968F-6A2806520597}"/>
              </a:ext>
            </a:extLst>
          </p:cNvPr>
          <p:cNvGrpSpPr/>
          <p:nvPr/>
        </p:nvGrpSpPr>
        <p:grpSpPr>
          <a:xfrm>
            <a:off x="6091073" y="2057254"/>
            <a:ext cx="6104901" cy="3704733"/>
            <a:chOff x="4567071" y="1844824"/>
            <a:chExt cx="6113041" cy="3704733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xmlns="" id="{F31A739B-7A0A-431E-BF75-7A163A4E22AE}"/>
                </a:ext>
              </a:extLst>
            </p:cNvPr>
            <p:cNvSpPr/>
            <p:nvPr/>
          </p:nvSpPr>
          <p:spPr>
            <a:xfrm>
              <a:off x="4580881" y="3930857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5913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592067"/>
                <a:gd name="connsiteX1" fmla="*/ 1676901 w 1676901"/>
                <a:gd name="connsiteY1" fmla="*/ 745725 h 1592067"/>
                <a:gd name="connsiteX2" fmla="*/ 1668023 w 1676901"/>
                <a:gd name="connsiteY2" fmla="*/ 1592067 h 1592067"/>
                <a:gd name="connsiteX3" fmla="*/ 0 w 1676901"/>
                <a:gd name="connsiteY3" fmla="*/ 100620 h 1592067"/>
                <a:gd name="connsiteX4" fmla="*/ 0 w 1676901"/>
                <a:gd name="connsiteY4" fmla="*/ 0 h 1592067"/>
                <a:gd name="connsiteX0" fmla="*/ 0 w 1676901"/>
                <a:gd name="connsiteY0" fmla="*/ 0 h 1600945"/>
                <a:gd name="connsiteX1" fmla="*/ 1676901 w 1676901"/>
                <a:gd name="connsiteY1" fmla="*/ 745725 h 1600945"/>
                <a:gd name="connsiteX2" fmla="*/ 1668023 w 1676901"/>
                <a:gd name="connsiteY2" fmla="*/ 1600945 h 1600945"/>
                <a:gd name="connsiteX3" fmla="*/ 0 w 1676901"/>
                <a:gd name="connsiteY3" fmla="*/ 100620 h 1600945"/>
                <a:gd name="connsiteX4" fmla="*/ 0 w 1676901"/>
                <a:gd name="connsiteY4" fmla="*/ 0 h 160094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3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3" y="1333627"/>
                    <a:pt x="1668023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743386D-0FAC-4979-AED1-E52267F725B8}"/>
                </a:ext>
              </a:extLst>
            </p:cNvPr>
            <p:cNvSpPr/>
            <p:nvPr/>
          </p:nvSpPr>
          <p:spPr>
            <a:xfrm>
              <a:off x="457200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62B47B5-8B23-4EF4-BCEC-DA14C698B6D8}"/>
                </a:ext>
              </a:extLst>
            </p:cNvPr>
            <p:cNvSpPr/>
            <p:nvPr/>
          </p:nvSpPr>
          <p:spPr>
            <a:xfrm>
              <a:off x="6228184" y="1844824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xmlns="" id="{C7613E5E-F09A-484F-A9D3-3CA5AD4800ED}"/>
                </a:ext>
              </a:extLst>
            </p:cNvPr>
            <p:cNvSpPr/>
            <p:nvPr/>
          </p:nvSpPr>
          <p:spPr>
            <a:xfrm>
              <a:off x="4577918" y="1844826"/>
              <a:ext cx="1668022" cy="1822884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02959 h 1812454"/>
                <a:gd name="connsiteX1" fmla="*/ 1657230 w 1668022"/>
                <a:gd name="connsiteY1" fmla="*/ 0 h 1812454"/>
                <a:gd name="connsiteX2" fmla="*/ 1668022 w 1668022"/>
                <a:gd name="connsiteY2" fmla="*/ 844787 h 1812454"/>
                <a:gd name="connsiteX3" fmla="*/ 35511 w 1668022"/>
                <a:gd name="connsiteY3" fmla="*/ 1812454 h 1812454"/>
                <a:gd name="connsiteX4" fmla="*/ 0 w 1668022"/>
                <a:gd name="connsiteY4" fmla="*/ 1702959 h 1812454"/>
                <a:gd name="connsiteX0" fmla="*/ 0 w 1668022"/>
                <a:gd name="connsiteY0" fmla="*/ 1720343 h 1829838"/>
                <a:gd name="connsiteX1" fmla="*/ 1664192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68022"/>
                <a:gd name="connsiteY0" fmla="*/ 1713389 h 1822884"/>
                <a:gd name="connsiteX1" fmla="*/ 1664192 w 1668022"/>
                <a:gd name="connsiteY1" fmla="*/ 0 h 1822884"/>
                <a:gd name="connsiteX2" fmla="*/ 1668022 w 1668022"/>
                <a:gd name="connsiteY2" fmla="*/ 855217 h 1822884"/>
                <a:gd name="connsiteX3" fmla="*/ 35511 w 1668022"/>
                <a:gd name="connsiteY3" fmla="*/ 1822884 h 1822884"/>
                <a:gd name="connsiteX4" fmla="*/ 0 w 1668022"/>
                <a:gd name="connsiteY4" fmla="*/ 1713389 h 182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022" h="1822884">
                  <a:moveTo>
                    <a:pt x="0" y="1713389"/>
                  </a:moveTo>
                  <a:lnTo>
                    <a:pt x="1664192" y="0"/>
                  </a:lnTo>
                  <a:cubicBezTo>
                    <a:pt x="1665469" y="287390"/>
                    <a:pt x="1666745" y="567827"/>
                    <a:pt x="1668022" y="855217"/>
                  </a:cubicBezTo>
                  <a:lnTo>
                    <a:pt x="35511" y="1822884"/>
                  </a:lnTo>
                  <a:lnTo>
                    <a:pt x="0" y="1713389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F5F7553-139D-4768-9632-0AF09F99EC17}"/>
                </a:ext>
              </a:extLst>
            </p:cNvPr>
            <p:cNvSpPr/>
            <p:nvPr/>
          </p:nvSpPr>
          <p:spPr>
            <a:xfrm>
              <a:off x="6228184" y="2787832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8C408DA-C626-480A-8AEE-2C9EA413BBFB}"/>
                </a:ext>
              </a:extLst>
            </p:cNvPr>
            <p:cNvSpPr/>
            <p:nvPr/>
          </p:nvSpPr>
          <p:spPr>
            <a:xfrm>
              <a:off x="6228184" y="3730840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AE62DE9-0A7A-4AAC-80DB-702F1022C6B1}"/>
                </a:ext>
              </a:extLst>
            </p:cNvPr>
            <p:cNvSpPr/>
            <p:nvPr/>
          </p:nvSpPr>
          <p:spPr>
            <a:xfrm>
              <a:off x="6228184" y="4673848"/>
              <a:ext cx="4451928" cy="8640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4">
              <a:extLst>
                <a:ext uri="{FF2B5EF4-FFF2-40B4-BE49-F238E27FC236}">
                  <a16:creationId xmlns:a16="http://schemas.microsoft.com/office/drawing/2014/main" xmlns="" id="{E35BB67F-FE5F-4E6B-AC61-E4E4BC5C4FC0}"/>
                </a:ext>
              </a:extLst>
            </p:cNvPr>
            <p:cNvSpPr/>
            <p:nvPr/>
          </p:nvSpPr>
          <p:spPr>
            <a:xfrm>
              <a:off x="456707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68023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2">
                    <a:alpha val="0"/>
                  </a:schemeClr>
                </a:gs>
                <a:gs pos="80000">
                  <a:schemeClr val="accent2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0A68AF0-67CE-446A-B613-805151AF4F63}"/>
              </a:ext>
            </a:extLst>
          </p:cNvPr>
          <p:cNvGrpSpPr/>
          <p:nvPr/>
        </p:nvGrpSpPr>
        <p:grpSpPr>
          <a:xfrm flipH="1">
            <a:off x="2020" y="2066674"/>
            <a:ext cx="6114323" cy="3702808"/>
            <a:chOff x="4474601" y="1837871"/>
            <a:chExt cx="6121796" cy="3702808"/>
          </a:xfrm>
        </p:grpSpPr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xmlns="" id="{04B65B25-DEE2-4A27-B66F-2A63741B84AB}"/>
                </a:ext>
              </a:extLst>
            </p:cNvPr>
            <p:cNvSpPr/>
            <p:nvPr/>
          </p:nvSpPr>
          <p:spPr>
            <a:xfrm>
              <a:off x="4488401" y="3921979"/>
              <a:ext cx="1676901" cy="1618700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97262"/>
                <a:gd name="connsiteX1" fmla="*/ 1676901 w 1676901"/>
                <a:gd name="connsiteY1" fmla="*/ 0 h 997262"/>
                <a:gd name="connsiteX2" fmla="*/ 1641390 w 1676901"/>
                <a:gd name="connsiteY2" fmla="*/ 997262 h 997262"/>
                <a:gd name="connsiteX3" fmla="*/ 0 w 1676901"/>
                <a:gd name="connsiteY3" fmla="*/ 171640 h 997262"/>
                <a:gd name="connsiteX4" fmla="*/ 8878 w 1676901"/>
                <a:gd name="connsiteY4" fmla="*/ 26632 h 997262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0267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35118"/>
                <a:gd name="connsiteX1" fmla="*/ 1676901 w 1676901"/>
                <a:gd name="connsiteY1" fmla="*/ 0 h 935118"/>
                <a:gd name="connsiteX2" fmla="*/ 1668023 w 1676901"/>
                <a:gd name="connsiteY2" fmla="*/ 935118 h 935118"/>
                <a:gd name="connsiteX3" fmla="*/ 0 w 1676901"/>
                <a:gd name="connsiteY3" fmla="*/ 171640 h 935118"/>
                <a:gd name="connsiteX4" fmla="*/ 8878 w 1676901"/>
                <a:gd name="connsiteY4" fmla="*/ 26632 h 935118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59145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68023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642156"/>
                <a:gd name="connsiteX1" fmla="*/ 1676901 w 1676901"/>
                <a:gd name="connsiteY1" fmla="*/ 0 h 642156"/>
                <a:gd name="connsiteX2" fmla="*/ 1659145 w 1676901"/>
                <a:gd name="connsiteY2" fmla="*/ 642156 h 642156"/>
                <a:gd name="connsiteX3" fmla="*/ 0 w 1676901"/>
                <a:gd name="connsiteY3" fmla="*/ 171640 h 642156"/>
                <a:gd name="connsiteX4" fmla="*/ 8878 w 1676901"/>
                <a:gd name="connsiteY4" fmla="*/ 26632 h 64215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59145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72975"/>
                <a:gd name="connsiteX1" fmla="*/ 1676901 w 1676901"/>
                <a:gd name="connsiteY1" fmla="*/ 0 h 872975"/>
                <a:gd name="connsiteX2" fmla="*/ 1668022 w 1676901"/>
                <a:gd name="connsiteY2" fmla="*/ 872975 h 872975"/>
                <a:gd name="connsiteX3" fmla="*/ 0 w 1676901"/>
                <a:gd name="connsiteY3" fmla="*/ 171640 h 872975"/>
                <a:gd name="connsiteX4" fmla="*/ 8878 w 1676901"/>
                <a:gd name="connsiteY4" fmla="*/ 26632 h 872975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917365 h 1618700"/>
                <a:gd name="connsiteX4" fmla="*/ 0 w 1676901"/>
                <a:gd name="connsiteY4" fmla="*/ 0 h 1618700"/>
                <a:gd name="connsiteX0" fmla="*/ 0 w 1676901"/>
                <a:gd name="connsiteY0" fmla="*/ 0 h 1618700"/>
                <a:gd name="connsiteX1" fmla="*/ 1676901 w 1676901"/>
                <a:gd name="connsiteY1" fmla="*/ 745725 h 1618700"/>
                <a:gd name="connsiteX2" fmla="*/ 1668022 w 1676901"/>
                <a:gd name="connsiteY2" fmla="*/ 1618700 h 1618700"/>
                <a:gd name="connsiteX3" fmla="*/ 0 w 1676901"/>
                <a:gd name="connsiteY3" fmla="*/ 100620 h 1618700"/>
                <a:gd name="connsiteX4" fmla="*/ 0 w 1676901"/>
                <a:gd name="connsiteY4" fmla="*/ 0 h 161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1618700">
                  <a:moveTo>
                    <a:pt x="0" y="0"/>
                  </a:moveTo>
                  <a:lnTo>
                    <a:pt x="1676901" y="745725"/>
                  </a:lnTo>
                  <a:cubicBezTo>
                    <a:pt x="1676901" y="1030798"/>
                    <a:pt x="1668022" y="1333627"/>
                    <a:pt x="1668022" y="1618700"/>
                  </a:cubicBezTo>
                  <a:lnTo>
                    <a:pt x="0" y="10062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xmlns="" id="{32EF72FB-17FB-4514-B9C7-B0870C42F50D}"/>
                </a:ext>
              </a:extLst>
            </p:cNvPr>
            <p:cNvSpPr/>
            <p:nvPr/>
          </p:nvSpPr>
          <p:spPr>
            <a:xfrm>
              <a:off x="4479520" y="3731342"/>
              <a:ext cx="1676901" cy="864097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76900"/>
                <a:gd name="connsiteY0" fmla="*/ 35509 h 908486"/>
                <a:gd name="connsiteX1" fmla="*/ 1659145 w 1676900"/>
                <a:gd name="connsiteY1" fmla="*/ 0 h 908486"/>
                <a:gd name="connsiteX2" fmla="*/ 1676900 w 1676900"/>
                <a:gd name="connsiteY2" fmla="*/ 855218 h 908486"/>
                <a:gd name="connsiteX3" fmla="*/ 0 w 1676900"/>
                <a:gd name="connsiteY3" fmla="*/ 908486 h 908486"/>
                <a:gd name="connsiteX4" fmla="*/ 0 w 1676900"/>
                <a:gd name="connsiteY4" fmla="*/ 35509 h 908486"/>
                <a:gd name="connsiteX0" fmla="*/ 0 w 1676900"/>
                <a:gd name="connsiteY0" fmla="*/ 35509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35509 h 855218"/>
                <a:gd name="connsiteX0" fmla="*/ 0 w 1676900"/>
                <a:gd name="connsiteY0" fmla="*/ 8876 h 855218"/>
                <a:gd name="connsiteX1" fmla="*/ 1659145 w 1676900"/>
                <a:gd name="connsiteY1" fmla="*/ 0 h 855218"/>
                <a:gd name="connsiteX2" fmla="*/ 1676900 w 1676900"/>
                <a:gd name="connsiteY2" fmla="*/ 855218 h 855218"/>
                <a:gd name="connsiteX3" fmla="*/ 26633 w 1676900"/>
                <a:gd name="connsiteY3" fmla="*/ 198272 h 855218"/>
                <a:gd name="connsiteX4" fmla="*/ 0 w 1676900"/>
                <a:gd name="connsiteY4" fmla="*/ 8876 h 855218"/>
                <a:gd name="connsiteX0" fmla="*/ 8878 w 1685778"/>
                <a:gd name="connsiteY0" fmla="*/ 8876 h 855218"/>
                <a:gd name="connsiteX1" fmla="*/ 1668023 w 1685778"/>
                <a:gd name="connsiteY1" fmla="*/ 0 h 855218"/>
                <a:gd name="connsiteX2" fmla="*/ 1685778 w 1685778"/>
                <a:gd name="connsiteY2" fmla="*/ 855218 h 855218"/>
                <a:gd name="connsiteX3" fmla="*/ 0 w 1685778"/>
                <a:gd name="connsiteY3" fmla="*/ 153884 h 855218"/>
                <a:gd name="connsiteX4" fmla="*/ 8878 w 1685778"/>
                <a:gd name="connsiteY4" fmla="*/ 8876 h 855218"/>
                <a:gd name="connsiteX0" fmla="*/ 8878 w 1685778"/>
                <a:gd name="connsiteY0" fmla="*/ 26632 h 872974"/>
                <a:gd name="connsiteX1" fmla="*/ 1676901 w 1685778"/>
                <a:gd name="connsiteY1" fmla="*/ 0 h 872974"/>
                <a:gd name="connsiteX2" fmla="*/ 1685778 w 1685778"/>
                <a:gd name="connsiteY2" fmla="*/ 872974 h 872974"/>
                <a:gd name="connsiteX3" fmla="*/ 0 w 1685778"/>
                <a:gd name="connsiteY3" fmla="*/ 171640 h 872974"/>
                <a:gd name="connsiteX4" fmla="*/ 8878 w 1685778"/>
                <a:gd name="connsiteY4" fmla="*/ 26632 h 872974"/>
                <a:gd name="connsiteX0" fmla="*/ 8878 w 1694655"/>
                <a:gd name="connsiteY0" fmla="*/ 26632 h 801953"/>
                <a:gd name="connsiteX1" fmla="*/ 1676901 w 1694655"/>
                <a:gd name="connsiteY1" fmla="*/ 0 h 801953"/>
                <a:gd name="connsiteX2" fmla="*/ 1694655 w 1694655"/>
                <a:gd name="connsiteY2" fmla="*/ 801953 h 801953"/>
                <a:gd name="connsiteX3" fmla="*/ 0 w 1694655"/>
                <a:gd name="connsiteY3" fmla="*/ 171640 h 801953"/>
                <a:gd name="connsiteX4" fmla="*/ 8878 w 1694655"/>
                <a:gd name="connsiteY4" fmla="*/ 26632 h 801953"/>
                <a:gd name="connsiteX0" fmla="*/ 8878 w 1721288"/>
                <a:gd name="connsiteY0" fmla="*/ 26632 h 872974"/>
                <a:gd name="connsiteX1" fmla="*/ 1676901 w 1721288"/>
                <a:gd name="connsiteY1" fmla="*/ 0 h 872974"/>
                <a:gd name="connsiteX2" fmla="*/ 1721288 w 1721288"/>
                <a:gd name="connsiteY2" fmla="*/ 872974 h 872974"/>
                <a:gd name="connsiteX3" fmla="*/ 0 w 1721288"/>
                <a:gd name="connsiteY3" fmla="*/ 171640 h 872974"/>
                <a:gd name="connsiteX4" fmla="*/ 8878 w 1721288"/>
                <a:gd name="connsiteY4" fmla="*/ 26632 h 872974"/>
                <a:gd name="connsiteX0" fmla="*/ 8878 w 1676901"/>
                <a:gd name="connsiteY0" fmla="*/ 26632 h 855219"/>
                <a:gd name="connsiteX1" fmla="*/ 1676901 w 1676901"/>
                <a:gd name="connsiteY1" fmla="*/ 0 h 855219"/>
                <a:gd name="connsiteX2" fmla="*/ 1676900 w 1676901"/>
                <a:gd name="connsiteY2" fmla="*/ 855219 h 855219"/>
                <a:gd name="connsiteX3" fmla="*/ 0 w 1676901"/>
                <a:gd name="connsiteY3" fmla="*/ 171640 h 855219"/>
                <a:gd name="connsiteX4" fmla="*/ 8878 w 1676901"/>
                <a:gd name="connsiteY4" fmla="*/ 26632 h 855219"/>
                <a:gd name="connsiteX0" fmla="*/ 8878 w 1676901"/>
                <a:gd name="connsiteY0" fmla="*/ 26632 h 943996"/>
                <a:gd name="connsiteX1" fmla="*/ 1676901 w 1676901"/>
                <a:gd name="connsiteY1" fmla="*/ 0 h 943996"/>
                <a:gd name="connsiteX2" fmla="*/ 1668023 w 1676901"/>
                <a:gd name="connsiteY2" fmla="*/ 943996 h 943996"/>
                <a:gd name="connsiteX3" fmla="*/ 0 w 1676901"/>
                <a:gd name="connsiteY3" fmla="*/ 171640 h 943996"/>
                <a:gd name="connsiteX4" fmla="*/ 8878 w 1676901"/>
                <a:gd name="connsiteY4" fmla="*/ 26632 h 943996"/>
                <a:gd name="connsiteX0" fmla="*/ 8878 w 1676901"/>
                <a:gd name="connsiteY0" fmla="*/ 26632 h 864097"/>
                <a:gd name="connsiteX1" fmla="*/ 1676901 w 1676901"/>
                <a:gd name="connsiteY1" fmla="*/ 0 h 864097"/>
                <a:gd name="connsiteX2" fmla="*/ 1659145 w 1676901"/>
                <a:gd name="connsiteY2" fmla="*/ 864097 h 864097"/>
                <a:gd name="connsiteX3" fmla="*/ 0 w 1676901"/>
                <a:gd name="connsiteY3" fmla="*/ 171640 h 864097"/>
                <a:gd name="connsiteX4" fmla="*/ 8878 w 1676901"/>
                <a:gd name="connsiteY4" fmla="*/ 26632 h 86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01" h="864097">
                  <a:moveTo>
                    <a:pt x="8878" y="26632"/>
                  </a:moveTo>
                  <a:lnTo>
                    <a:pt x="1676901" y="0"/>
                  </a:lnTo>
                  <a:cubicBezTo>
                    <a:pt x="1676901" y="285073"/>
                    <a:pt x="1659145" y="579024"/>
                    <a:pt x="1659145" y="864097"/>
                  </a:cubicBezTo>
                  <a:lnTo>
                    <a:pt x="0" y="171640"/>
                  </a:lnTo>
                  <a:lnTo>
                    <a:pt x="8878" y="26632"/>
                  </a:ln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E30BC84-E0D5-4D87-939C-388FBD03E74B}"/>
                </a:ext>
              </a:extLst>
            </p:cNvPr>
            <p:cNvSpPr/>
            <p:nvPr/>
          </p:nvSpPr>
          <p:spPr>
            <a:xfrm rot="10800000">
              <a:off x="6144963" y="1844824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xmlns="" id="{7AA2226F-7B75-4654-B4FC-17B518AA0DFA}"/>
                </a:ext>
              </a:extLst>
            </p:cNvPr>
            <p:cNvSpPr/>
            <p:nvPr/>
          </p:nvSpPr>
          <p:spPr>
            <a:xfrm>
              <a:off x="4485442" y="1837871"/>
              <a:ext cx="1670406" cy="1829838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68022"/>
                <a:gd name="connsiteY0" fmla="*/ 1713390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13390 h 1849518"/>
                <a:gd name="connsiteX0" fmla="*/ 0 w 1668022"/>
                <a:gd name="connsiteY0" fmla="*/ 1713390 h 1787374"/>
                <a:gd name="connsiteX1" fmla="*/ 1650267 w 1668022"/>
                <a:gd name="connsiteY1" fmla="*/ 0 h 1787374"/>
                <a:gd name="connsiteX2" fmla="*/ 1668022 w 1668022"/>
                <a:gd name="connsiteY2" fmla="*/ 855218 h 1787374"/>
                <a:gd name="connsiteX3" fmla="*/ 26633 w 1668022"/>
                <a:gd name="connsiteY3" fmla="*/ 1787374 h 1787374"/>
                <a:gd name="connsiteX4" fmla="*/ 0 w 1668022"/>
                <a:gd name="connsiteY4" fmla="*/ 1713390 h 1787374"/>
                <a:gd name="connsiteX0" fmla="*/ 0 w 1668022"/>
                <a:gd name="connsiteY0" fmla="*/ 1713390 h 1805129"/>
                <a:gd name="connsiteX1" fmla="*/ 1650267 w 1668022"/>
                <a:gd name="connsiteY1" fmla="*/ 0 h 1805129"/>
                <a:gd name="connsiteX2" fmla="*/ 1668022 w 1668022"/>
                <a:gd name="connsiteY2" fmla="*/ 855218 h 1805129"/>
                <a:gd name="connsiteX3" fmla="*/ 35511 w 1668022"/>
                <a:gd name="connsiteY3" fmla="*/ 1805129 h 1805129"/>
                <a:gd name="connsiteX4" fmla="*/ 0 w 1668022"/>
                <a:gd name="connsiteY4" fmla="*/ 1713390 h 1805129"/>
                <a:gd name="connsiteX0" fmla="*/ 0 w 1668022"/>
                <a:gd name="connsiteY0" fmla="*/ 1713390 h 1822885"/>
                <a:gd name="connsiteX1" fmla="*/ 1650267 w 1668022"/>
                <a:gd name="connsiteY1" fmla="*/ 0 h 1822885"/>
                <a:gd name="connsiteX2" fmla="*/ 1668022 w 1668022"/>
                <a:gd name="connsiteY2" fmla="*/ 855218 h 1822885"/>
                <a:gd name="connsiteX3" fmla="*/ 35511 w 1668022"/>
                <a:gd name="connsiteY3" fmla="*/ 1822885 h 1822885"/>
                <a:gd name="connsiteX4" fmla="*/ 0 w 1668022"/>
                <a:gd name="connsiteY4" fmla="*/ 1713390 h 1822885"/>
                <a:gd name="connsiteX0" fmla="*/ 0 w 1668022"/>
                <a:gd name="connsiteY0" fmla="*/ 1720343 h 1829838"/>
                <a:gd name="connsiteX1" fmla="*/ 1660710 w 1668022"/>
                <a:gd name="connsiteY1" fmla="*/ 0 h 1829838"/>
                <a:gd name="connsiteX2" fmla="*/ 1668022 w 1668022"/>
                <a:gd name="connsiteY2" fmla="*/ 862171 h 1829838"/>
                <a:gd name="connsiteX3" fmla="*/ 35511 w 1668022"/>
                <a:gd name="connsiteY3" fmla="*/ 1829838 h 1829838"/>
                <a:gd name="connsiteX4" fmla="*/ 0 w 1668022"/>
                <a:gd name="connsiteY4" fmla="*/ 1720343 h 1829838"/>
                <a:gd name="connsiteX0" fmla="*/ 0 w 1670406"/>
                <a:gd name="connsiteY0" fmla="*/ 1720343 h 1829838"/>
                <a:gd name="connsiteX1" fmla="*/ 1669865 w 1670406"/>
                <a:gd name="connsiteY1" fmla="*/ 0 h 1829838"/>
                <a:gd name="connsiteX2" fmla="*/ 1668022 w 1670406"/>
                <a:gd name="connsiteY2" fmla="*/ 862171 h 1829838"/>
                <a:gd name="connsiteX3" fmla="*/ 35511 w 1670406"/>
                <a:gd name="connsiteY3" fmla="*/ 1829838 h 1829838"/>
                <a:gd name="connsiteX4" fmla="*/ 0 w 1670406"/>
                <a:gd name="connsiteY4" fmla="*/ 1720343 h 18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406" h="1829838">
                  <a:moveTo>
                    <a:pt x="0" y="1720343"/>
                  </a:moveTo>
                  <a:lnTo>
                    <a:pt x="1669865" y="0"/>
                  </a:lnTo>
                  <a:cubicBezTo>
                    <a:pt x="1672302" y="287390"/>
                    <a:pt x="1665585" y="574781"/>
                    <a:pt x="1668022" y="862171"/>
                  </a:cubicBezTo>
                  <a:lnTo>
                    <a:pt x="35511" y="1829838"/>
                  </a:lnTo>
                  <a:lnTo>
                    <a:pt x="0" y="1720343"/>
                  </a:lnTo>
                  <a:close/>
                </a:path>
              </a:pathLst>
            </a:custGeom>
            <a:gradFill flip="none" rotWithShape="1">
              <a:gsLst>
                <a:gs pos="35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F7B3674-242B-4743-BB1C-6DFB1B4FAD23}"/>
                </a:ext>
              </a:extLst>
            </p:cNvPr>
            <p:cNvSpPr/>
            <p:nvPr/>
          </p:nvSpPr>
          <p:spPr>
            <a:xfrm rot="10800000">
              <a:off x="6144962" y="2787832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ABCCF149-AC4D-45D6-BB37-A77AC4F06DC4}"/>
                </a:ext>
              </a:extLst>
            </p:cNvPr>
            <p:cNvSpPr/>
            <p:nvPr/>
          </p:nvSpPr>
          <p:spPr>
            <a:xfrm rot="10800000">
              <a:off x="6135715" y="3730840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84F620A-3EFD-4D3C-A5BF-18613EF1C1EA}"/>
                </a:ext>
              </a:extLst>
            </p:cNvPr>
            <p:cNvSpPr/>
            <p:nvPr/>
          </p:nvSpPr>
          <p:spPr>
            <a:xfrm rot="10800000">
              <a:off x="6135715" y="4673848"/>
              <a:ext cx="4451434" cy="86409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4">
              <a:extLst>
                <a:ext uri="{FF2B5EF4-FFF2-40B4-BE49-F238E27FC236}">
                  <a16:creationId xmlns:a16="http://schemas.microsoft.com/office/drawing/2014/main" xmlns="" id="{2A086DFF-3D53-4066-ADCD-5411D331D3B9}"/>
                </a:ext>
              </a:extLst>
            </p:cNvPr>
            <p:cNvSpPr/>
            <p:nvPr/>
          </p:nvSpPr>
          <p:spPr>
            <a:xfrm>
              <a:off x="4474601" y="2791036"/>
              <a:ext cx="1685778" cy="1002679"/>
            </a:xfrm>
            <a:custGeom>
              <a:avLst/>
              <a:gdLst>
                <a:gd name="connsiteX0" fmla="*/ 0 w 1872208"/>
                <a:gd name="connsiteY0" fmla="*/ 0 h 864096"/>
                <a:gd name="connsiteX1" fmla="*/ 1872208 w 1872208"/>
                <a:gd name="connsiteY1" fmla="*/ 0 h 864096"/>
                <a:gd name="connsiteX2" fmla="*/ 1872208 w 1872208"/>
                <a:gd name="connsiteY2" fmla="*/ 864096 h 864096"/>
                <a:gd name="connsiteX3" fmla="*/ 0 w 1872208"/>
                <a:gd name="connsiteY3" fmla="*/ 864096 h 864096"/>
                <a:gd name="connsiteX4" fmla="*/ 0 w 1872208"/>
                <a:gd name="connsiteY4" fmla="*/ 0 h 864096"/>
                <a:gd name="connsiteX0" fmla="*/ 0 w 1872208"/>
                <a:gd name="connsiteY0" fmla="*/ 0 h 1849518"/>
                <a:gd name="connsiteX1" fmla="*/ 1872208 w 1872208"/>
                <a:gd name="connsiteY1" fmla="*/ 0 h 1849518"/>
                <a:gd name="connsiteX2" fmla="*/ 1872208 w 1872208"/>
                <a:gd name="connsiteY2" fmla="*/ 864096 h 1849518"/>
                <a:gd name="connsiteX3" fmla="*/ 230819 w 1872208"/>
                <a:gd name="connsiteY3" fmla="*/ 1849518 h 1849518"/>
                <a:gd name="connsiteX4" fmla="*/ 0 w 1872208"/>
                <a:gd name="connsiteY4" fmla="*/ 0 h 1849518"/>
                <a:gd name="connsiteX0" fmla="*/ 0 w 1650267"/>
                <a:gd name="connsiteY0" fmla="*/ 1784411 h 1849518"/>
                <a:gd name="connsiteX1" fmla="*/ 1650267 w 1650267"/>
                <a:gd name="connsiteY1" fmla="*/ 0 h 1849518"/>
                <a:gd name="connsiteX2" fmla="*/ 1650267 w 1650267"/>
                <a:gd name="connsiteY2" fmla="*/ 864096 h 1849518"/>
                <a:gd name="connsiteX3" fmla="*/ 8878 w 1650267"/>
                <a:gd name="connsiteY3" fmla="*/ 1849518 h 1849518"/>
                <a:gd name="connsiteX4" fmla="*/ 0 w 1650267"/>
                <a:gd name="connsiteY4" fmla="*/ 1784411 h 1849518"/>
                <a:gd name="connsiteX0" fmla="*/ 0 w 1668022"/>
                <a:gd name="connsiteY0" fmla="*/ 1784411 h 1849518"/>
                <a:gd name="connsiteX1" fmla="*/ 1650267 w 1668022"/>
                <a:gd name="connsiteY1" fmla="*/ 0 h 1849518"/>
                <a:gd name="connsiteX2" fmla="*/ 1668022 w 1668022"/>
                <a:gd name="connsiteY2" fmla="*/ 855218 h 1849518"/>
                <a:gd name="connsiteX3" fmla="*/ 8878 w 1668022"/>
                <a:gd name="connsiteY3" fmla="*/ 1849518 h 1849518"/>
                <a:gd name="connsiteX4" fmla="*/ 0 w 1668022"/>
                <a:gd name="connsiteY4" fmla="*/ 1784411 h 1849518"/>
                <a:gd name="connsiteX0" fmla="*/ 0 w 1659145"/>
                <a:gd name="connsiteY0" fmla="*/ 843378 h 1849518"/>
                <a:gd name="connsiteX1" fmla="*/ 1641390 w 1659145"/>
                <a:gd name="connsiteY1" fmla="*/ 0 h 1849518"/>
                <a:gd name="connsiteX2" fmla="*/ 1659145 w 1659145"/>
                <a:gd name="connsiteY2" fmla="*/ 855218 h 1849518"/>
                <a:gd name="connsiteX3" fmla="*/ 1 w 1659145"/>
                <a:gd name="connsiteY3" fmla="*/ 1849518 h 1849518"/>
                <a:gd name="connsiteX4" fmla="*/ 0 w 1659145"/>
                <a:gd name="connsiteY4" fmla="*/ 843378 h 1849518"/>
                <a:gd name="connsiteX0" fmla="*/ 0 w 1659145"/>
                <a:gd name="connsiteY0" fmla="*/ 843378 h 945987"/>
                <a:gd name="connsiteX1" fmla="*/ 1641390 w 1659145"/>
                <a:gd name="connsiteY1" fmla="*/ 0 h 945987"/>
                <a:gd name="connsiteX2" fmla="*/ 1659145 w 1659145"/>
                <a:gd name="connsiteY2" fmla="*/ 855218 h 945987"/>
                <a:gd name="connsiteX3" fmla="*/ 8878 w 1659145"/>
                <a:gd name="connsiteY3" fmla="*/ 890730 h 945987"/>
                <a:gd name="connsiteX4" fmla="*/ 0 w 1659145"/>
                <a:gd name="connsiteY4" fmla="*/ 843378 h 945987"/>
                <a:gd name="connsiteX0" fmla="*/ 17755 w 1676900"/>
                <a:gd name="connsiteY0" fmla="*/ 843378 h 948353"/>
                <a:gd name="connsiteX1" fmla="*/ 1659145 w 1676900"/>
                <a:gd name="connsiteY1" fmla="*/ 0 h 948353"/>
                <a:gd name="connsiteX2" fmla="*/ 1676900 w 1676900"/>
                <a:gd name="connsiteY2" fmla="*/ 855218 h 948353"/>
                <a:gd name="connsiteX3" fmla="*/ 0 w 1676900"/>
                <a:gd name="connsiteY3" fmla="*/ 908486 h 948353"/>
                <a:gd name="connsiteX4" fmla="*/ 17755 w 1676900"/>
                <a:gd name="connsiteY4" fmla="*/ 843378 h 948353"/>
                <a:gd name="connsiteX0" fmla="*/ 8878 w 1676900"/>
                <a:gd name="connsiteY0" fmla="*/ 923277 h 1018421"/>
                <a:gd name="connsiteX1" fmla="*/ 1659145 w 1676900"/>
                <a:gd name="connsiteY1" fmla="*/ 0 h 1018421"/>
                <a:gd name="connsiteX2" fmla="*/ 1676900 w 1676900"/>
                <a:gd name="connsiteY2" fmla="*/ 855218 h 1018421"/>
                <a:gd name="connsiteX3" fmla="*/ 0 w 1676900"/>
                <a:gd name="connsiteY3" fmla="*/ 908486 h 1018421"/>
                <a:gd name="connsiteX4" fmla="*/ 8878 w 1676900"/>
                <a:gd name="connsiteY4" fmla="*/ 923277 h 1018421"/>
                <a:gd name="connsiteX0" fmla="*/ 0 w 1685778"/>
                <a:gd name="connsiteY0" fmla="*/ 905521 h 1002679"/>
                <a:gd name="connsiteX1" fmla="*/ 1668023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  <a:gd name="connsiteX0" fmla="*/ 0 w 1685778"/>
                <a:gd name="connsiteY0" fmla="*/ 905521 h 1002679"/>
                <a:gd name="connsiteX1" fmla="*/ 1678467 w 1685778"/>
                <a:gd name="connsiteY1" fmla="*/ 0 h 1002679"/>
                <a:gd name="connsiteX2" fmla="*/ 1685778 w 1685778"/>
                <a:gd name="connsiteY2" fmla="*/ 855218 h 1002679"/>
                <a:gd name="connsiteX3" fmla="*/ 8878 w 1685778"/>
                <a:gd name="connsiteY3" fmla="*/ 908486 h 1002679"/>
                <a:gd name="connsiteX4" fmla="*/ 0 w 1685778"/>
                <a:gd name="connsiteY4" fmla="*/ 905521 h 10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5778" h="1002679">
                  <a:moveTo>
                    <a:pt x="0" y="905521"/>
                  </a:moveTo>
                  <a:lnTo>
                    <a:pt x="1678467" y="0"/>
                  </a:lnTo>
                  <a:lnTo>
                    <a:pt x="1685778" y="855218"/>
                  </a:lnTo>
                  <a:lnTo>
                    <a:pt x="8878" y="908486"/>
                  </a:lnTo>
                  <a:cubicBezTo>
                    <a:pt x="8878" y="573106"/>
                    <a:pt x="0" y="1240901"/>
                    <a:pt x="0" y="905521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accent3">
                    <a:alpha val="0"/>
                  </a:schemeClr>
                </a:gs>
                <a:gs pos="80000">
                  <a:schemeClr val="accent3">
                    <a:alpha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96BFA98-9284-42A9-8359-FBC451B9138F}"/>
              </a:ext>
            </a:extLst>
          </p:cNvPr>
          <p:cNvGrpSpPr/>
          <p:nvPr/>
        </p:nvGrpSpPr>
        <p:grpSpPr>
          <a:xfrm>
            <a:off x="7944259" y="2146921"/>
            <a:ext cx="3434935" cy="677510"/>
            <a:chOff x="6417575" y="2011204"/>
            <a:chExt cx="2232250" cy="648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9F6652E-BDEB-4AA6-9793-AA281584356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white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ED150D5-C0DE-4493-A546-7ED021CF3500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prstClr val="white"/>
                  </a:solidFill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FA1D77A-6062-41B4-B051-CC4FDE74B053}"/>
              </a:ext>
            </a:extLst>
          </p:cNvPr>
          <p:cNvGrpSpPr/>
          <p:nvPr/>
        </p:nvGrpSpPr>
        <p:grpSpPr>
          <a:xfrm>
            <a:off x="7944260" y="3098071"/>
            <a:ext cx="3434935" cy="677510"/>
            <a:chOff x="6417575" y="2011204"/>
            <a:chExt cx="2232250" cy="6488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1D6460C-55DA-41A2-8BAE-1B29D954BB8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white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264E70D-B8E8-4C77-A0E2-8A2B83A2F93F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prstClr val="white"/>
                  </a:solidFill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212A228-16EC-4570-BE01-24855F91AC1E}"/>
              </a:ext>
            </a:extLst>
          </p:cNvPr>
          <p:cNvGrpSpPr/>
          <p:nvPr/>
        </p:nvGrpSpPr>
        <p:grpSpPr>
          <a:xfrm>
            <a:off x="7944261" y="4040345"/>
            <a:ext cx="3434935" cy="677511"/>
            <a:chOff x="6417575" y="2011204"/>
            <a:chExt cx="2232250" cy="6488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2116960-F7DD-402A-892B-8F7009C3AE06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white"/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11D8504-E8F4-4D95-9D8A-AE82FB9BC761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prstClr val="white"/>
                  </a:solidFill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99BB789-A758-4CA8-A12E-4EFB9828DD7F}"/>
              </a:ext>
            </a:extLst>
          </p:cNvPr>
          <p:cNvGrpSpPr/>
          <p:nvPr/>
        </p:nvGrpSpPr>
        <p:grpSpPr>
          <a:xfrm>
            <a:off x="7944262" y="4982615"/>
            <a:ext cx="3434935" cy="677510"/>
            <a:chOff x="6417575" y="2011204"/>
            <a:chExt cx="2232250" cy="6488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D3CFD98-F25F-4363-9905-3D4CD310068D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white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351C255-94A2-4183-B9D9-AEFF3F6BF295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prstClr val="white"/>
                  </a:solidFill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A4053CD-7F8C-492B-8C0C-0F0A08EF85E5}"/>
              </a:ext>
            </a:extLst>
          </p:cNvPr>
          <p:cNvGrpSpPr/>
          <p:nvPr/>
        </p:nvGrpSpPr>
        <p:grpSpPr>
          <a:xfrm>
            <a:off x="796352" y="2167533"/>
            <a:ext cx="3376706" cy="677510"/>
            <a:chOff x="6417575" y="2011204"/>
            <a:chExt cx="2232250" cy="6488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20DD51D-CDC3-4F27-BF1F-9E0A49DE198C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prstClr val="white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8F98D32-F51C-42EC-B779-7D1EA7B70EA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prstClr val="white"/>
                  </a:solidFill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251F10A-82D0-441C-BDBC-0709ABA0FC45}"/>
              </a:ext>
            </a:extLst>
          </p:cNvPr>
          <p:cNvGrpSpPr/>
          <p:nvPr/>
        </p:nvGrpSpPr>
        <p:grpSpPr>
          <a:xfrm>
            <a:off x="801836" y="3115827"/>
            <a:ext cx="3376706" cy="677510"/>
            <a:chOff x="6417575" y="2011204"/>
            <a:chExt cx="2232250" cy="64884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1D41EB3-1508-4CB6-934E-590C829993C3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prstClr val="white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D30EC5A-5446-4053-8AFD-EBCE1EE88E5B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prstClr val="white"/>
                  </a:solidFill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2920502B-3055-4756-AE08-DBF3A9F028F2}"/>
              </a:ext>
            </a:extLst>
          </p:cNvPr>
          <p:cNvGrpSpPr/>
          <p:nvPr/>
        </p:nvGrpSpPr>
        <p:grpSpPr>
          <a:xfrm>
            <a:off x="807318" y="4055243"/>
            <a:ext cx="3376706" cy="677510"/>
            <a:chOff x="6417575" y="2011204"/>
            <a:chExt cx="2232250" cy="6488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06C5D46-5997-4832-A071-C6128CC5F63A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prstClr val="white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BBAB0BE-6F1E-4E18-8E78-35F4504EF908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prstClr val="white"/>
                  </a:solidFill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87341AC-4601-453B-95BB-14595B5D9604}"/>
              </a:ext>
            </a:extLst>
          </p:cNvPr>
          <p:cNvGrpSpPr/>
          <p:nvPr/>
        </p:nvGrpSpPr>
        <p:grpSpPr>
          <a:xfrm>
            <a:off x="812802" y="4994659"/>
            <a:ext cx="3376706" cy="677510"/>
            <a:chOff x="6417575" y="2011204"/>
            <a:chExt cx="2232250" cy="64884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BEFEDFFE-1B01-46B6-B83D-F52FCCA285F5}"/>
                </a:ext>
              </a:extLst>
            </p:cNvPr>
            <p:cNvSpPr txBox="1"/>
            <p:nvPr/>
          </p:nvSpPr>
          <p:spPr>
            <a:xfrm>
              <a:off x="6417576" y="2217917"/>
              <a:ext cx="2232249" cy="44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prstClr val="white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E951E40-E6D1-4D93-819F-F59B40563684}"/>
                </a:ext>
              </a:extLst>
            </p:cNvPr>
            <p:cNvSpPr txBox="1"/>
            <p:nvPr/>
          </p:nvSpPr>
          <p:spPr>
            <a:xfrm>
              <a:off x="6417575" y="2011204"/>
              <a:ext cx="2232249" cy="265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prstClr val="white"/>
                  </a:solidFill>
                </a:rPr>
                <a:t>Add Contents Title</a:t>
              </a:r>
              <a:endParaRPr lang="ko-KR" altLang="en-US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6633F5F-5B47-4E49-BB19-C1426FE2F7B3}"/>
              </a:ext>
            </a:extLst>
          </p:cNvPr>
          <p:cNvGrpSpPr/>
          <p:nvPr/>
        </p:nvGrpSpPr>
        <p:grpSpPr>
          <a:xfrm>
            <a:off x="4973772" y="2797798"/>
            <a:ext cx="2237674" cy="2237674"/>
            <a:chOff x="3467528" y="2657377"/>
            <a:chExt cx="2237674" cy="223767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E7CC501C-75C6-4297-A6E9-70168A53833A}"/>
                </a:ext>
              </a:extLst>
            </p:cNvPr>
            <p:cNvGrpSpPr/>
            <p:nvPr/>
          </p:nvGrpSpPr>
          <p:grpSpPr>
            <a:xfrm>
              <a:off x="3467528" y="2657377"/>
              <a:ext cx="2237674" cy="2237674"/>
              <a:chOff x="3436380" y="2612003"/>
              <a:chExt cx="2237674" cy="2237674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3867FC46-406A-4EA4-BDA2-DA2EDA1A4D18}"/>
                  </a:ext>
                </a:extLst>
              </p:cNvPr>
              <p:cNvSpPr/>
              <p:nvPr/>
            </p:nvSpPr>
            <p:spPr>
              <a:xfrm>
                <a:off x="3436380" y="2612003"/>
                <a:ext cx="2237674" cy="2237674"/>
              </a:xfrm>
              <a:prstGeom prst="ellipse">
                <a:avLst/>
              </a:prstGeom>
              <a:solidFill>
                <a:schemeClr val="bg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4455D14C-76F7-460C-B2E1-C45827B8D76D}"/>
                  </a:ext>
                </a:extLst>
              </p:cNvPr>
              <p:cNvSpPr/>
              <p:nvPr/>
            </p:nvSpPr>
            <p:spPr>
              <a:xfrm>
                <a:off x="3914050" y="3089673"/>
                <a:ext cx="1282335" cy="128233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73D008FB-D8AA-43F9-B360-6601072936E9}"/>
                </a:ext>
              </a:extLst>
            </p:cNvPr>
            <p:cNvSpPr/>
            <p:nvPr/>
          </p:nvSpPr>
          <p:spPr>
            <a:xfrm>
              <a:off x="3695636" y="2885485"/>
              <a:ext cx="1781460" cy="1781460"/>
            </a:xfrm>
            <a:prstGeom prst="ellipse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prstClr val="white"/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F2D8885-F014-4A53-A73A-6CC8169D85F4}"/>
              </a:ext>
            </a:extLst>
          </p:cNvPr>
          <p:cNvSpPr txBox="1"/>
          <p:nvPr/>
        </p:nvSpPr>
        <p:spPr>
          <a:xfrm>
            <a:off x="5451960" y="3640446"/>
            <a:ext cx="1281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prstClr val="white"/>
                </a:solidFill>
              </a:rPr>
              <a:t>Contents</a:t>
            </a:r>
          </a:p>
          <a:p>
            <a:pPr algn="ctr"/>
            <a:r>
              <a:rPr lang="en-US" altLang="ko-KR" sz="1600" b="1" dirty="0">
                <a:solidFill>
                  <a:prstClr val="white"/>
                </a:solidFill>
              </a:rPr>
              <a:t>Title</a:t>
            </a:r>
            <a:endParaRPr lang="ko-KR" altLang="en-US" sz="1600" b="1" dirty="0">
              <a:solidFill>
                <a:prstClr val="white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EA59F8D-C08D-4452-870D-AF68C542B4FB}"/>
              </a:ext>
            </a:extLst>
          </p:cNvPr>
          <p:cNvSpPr txBox="1"/>
          <p:nvPr/>
        </p:nvSpPr>
        <p:spPr>
          <a:xfrm>
            <a:off x="4876592" y="1880552"/>
            <a:ext cx="241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 Contents</a:t>
            </a:r>
          </a:p>
          <a:p>
            <a:pPr algn="ctr"/>
            <a:r>
              <a:rPr lang="en-US" altLang="ko-KR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Here</a:t>
            </a:r>
            <a:endParaRPr lang="ko-KR" alt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9FF26A63-0AF4-46B8-8F98-2E973961AC62}"/>
              </a:ext>
            </a:extLst>
          </p:cNvPr>
          <p:cNvGrpSpPr/>
          <p:nvPr/>
        </p:nvGrpSpPr>
        <p:grpSpPr>
          <a:xfrm>
            <a:off x="4960112" y="5230177"/>
            <a:ext cx="2251334" cy="853045"/>
            <a:chOff x="1579264" y="5496925"/>
            <a:chExt cx="2251334" cy="85304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8E05A85A-96A2-4A1C-8E3F-5BE320EC7664}"/>
                </a:ext>
              </a:extLst>
            </p:cNvPr>
            <p:cNvSpPr txBox="1"/>
            <p:nvPr/>
          </p:nvSpPr>
          <p:spPr>
            <a:xfrm>
              <a:off x="1579265" y="5703639"/>
              <a:ext cx="225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A9160B8E-0F76-4A1D-B4FF-85CF1BAC09EB}"/>
                </a:ext>
              </a:extLst>
            </p:cNvPr>
            <p:cNvSpPr txBox="1"/>
            <p:nvPr/>
          </p:nvSpPr>
          <p:spPr>
            <a:xfrm>
              <a:off x="1579264" y="5496925"/>
              <a:ext cx="2251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Add Contents Title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56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معرفی سایر خدمات / محصولات شرکت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877413C-A127-4524-8A19-1F464442A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69898"/>
              </p:ext>
            </p:extLst>
          </p:nvPr>
        </p:nvGraphicFramePr>
        <p:xfrm>
          <a:off x="3670164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6A6D927-F180-48C9-B736-D18CF04B9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91001"/>
              </p:ext>
            </p:extLst>
          </p:nvPr>
        </p:nvGraphicFramePr>
        <p:xfrm>
          <a:off x="6377275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88A2F56-16D5-4C69-9D78-CAB242706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49510"/>
              </p:ext>
            </p:extLst>
          </p:nvPr>
        </p:nvGraphicFramePr>
        <p:xfrm>
          <a:off x="9084387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42AFF721-B6A2-4A30-AE3F-2C126DA4A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158354"/>
              </p:ext>
            </p:extLst>
          </p:nvPr>
        </p:nvGraphicFramePr>
        <p:xfrm>
          <a:off x="963053" y="1824480"/>
          <a:ext cx="2144560" cy="42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2122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801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7167"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بررسی رقبای شرکت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DE081C6-6676-4835-A733-E630F41C8CEC}"/>
              </a:ext>
            </a:extLst>
          </p:cNvPr>
          <p:cNvSpPr/>
          <p:nvPr/>
        </p:nvSpPr>
        <p:spPr>
          <a:xfrm>
            <a:off x="6102677" y="1811216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xmlns="" id="{1A4A7728-9CCB-488E-81A2-9ECC9116C5EF}"/>
              </a:ext>
            </a:extLst>
          </p:cNvPr>
          <p:cNvSpPr/>
          <p:nvPr/>
        </p:nvSpPr>
        <p:spPr>
          <a:xfrm rot="16200000">
            <a:off x="4322378" y="2065721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4D8A313-C781-4072-832F-F9F626059C92}"/>
              </a:ext>
            </a:extLst>
          </p:cNvPr>
          <p:cNvSpPr/>
          <p:nvPr/>
        </p:nvSpPr>
        <p:spPr>
          <a:xfrm>
            <a:off x="6102677" y="2913849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3" name="Isosceles Triangle 48">
            <a:extLst>
              <a:ext uri="{FF2B5EF4-FFF2-40B4-BE49-F238E27FC236}">
                <a16:creationId xmlns:a16="http://schemas.microsoft.com/office/drawing/2014/main" xmlns="" id="{63D23495-2154-4751-9D09-7857A3A9E9B3}"/>
              </a:ext>
            </a:extLst>
          </p:cNvPr>
          <p:cNvSpPr/>
          <p:nvPr/>
        </p:nvSpPr>
        <p:spPr>
          <a:xfrm rot="16200000">
            <a:off x="4833076" y="2646353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CC8627D-44FE-4D05-AF63-CB44FD60B1F4}"/>
              </a:ext>
            </a:extLst>
          </p:cNvPr>
          <p:cNvSpPr/>
          <p:nvPr/>
        </p:nvSpPr>
        <p:spPr>
          <a:xfrm>
            <a:off x="6102677" y="4016482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5" name="Isosceles Triangle 49">
            <a:extLst>
              <a:ext uri="{FF2B5EF4-FFF2-40B4-BE49-F238E27FC236}">
                <a16:creationId xmlns:a16="http://schemas.microsoft.com/office/drawing/2014/main" xmlns="" id="{AE8B6F3B-AD1B-4293-A785-231B56E826E6}"/>
              </a:ext>
            </a:extLst>
          </p:cNvPr>
          <p:cNvSpPr/>
          <p:nvPr/>
        </p:nvSpPr>
        <p:spPr>
          <a:xfrm rot="16200000">
            <a:off x="4835894" y="3689615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448DD25-2B10-4647-81E2-4411DAC947F7}"/>
              </a:ext>
            </a:extLst>
          </p:cNvPr>
          <p:cNvSpPr/>
          <p:nvPr/>
        </p:nvSpPr>
        <p:spPr>
          <a:xfrm>
            <a:off x="6102677" y="5120401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7" name="Isosceles Triangle 50">
            <a:extLst>
              <a:ext uri="{FF2B5EF4-FFF2-40B4-BE49-F238E27FC236}">
                <a16:creationId xmlns:a16="http://schemas.microsoft.com/office/drawing/2014/main" xmlns="" id="{6246A2EB-3616-4C71-8FC1-3789770697BC}"/>
              </a:ext>
            </a:extLst>
          </p:cNvPr>
          <p:cNvSpPr/>
          <p:nvPr/>
        </p:nvSpPr>
        <p:spPr>
          <a:xfrm rot="16200000">
            <a:off x="4329752" y="4287388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AD84698-0377-4EE3-95A9-ED17DC97C0D9}"/>
              </a:ext>
            </a:extLst>
          </p:cNvPr>
          <p:cNvGrpSpPr/>
          <p:nvPr/>
        </p:nvGrpSpPr>
        <p:grpSpPr>
          <a:xfrm>
            <a:off x="1057410" y="3116587"/>
            <a:ext cx="3483040" cy="3495618"/>
            <a:chOff x="1130676" y="2793247"/>
            <a:chExt cx="3431456" cy="3443848"/>
          </a:xfrm>
        </p:grpSpPr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xmlns="" id="{A136CB49-16CB-4702-88EB-B05E33D8781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259632" y="2793247"/>
              <a:ext cx="1656184" cy="1741475"/>
            </a:xfrm>
            <a:custGeom>
              <a:avLst/>
              <a:gdLst/>
              <a:ahLst/>
              <a:cxnLst/>
              <a:rect l="l" t="t" r="r" b="b"/>
              <a:pathLst>
                <a:path w="1656184" h="1741475">
                  <a:moveTo>
                    <a:pt x="853425" y="0"/>
                  </a:moveTo>
                  <a:lnTo>
                    <a:pt x="789249" y="5234"/>
                  </a:lnTo>
                  <a:lnTo>
                    <a:pt x="628247" y="41869"/>
                  </a:lnTo>
                  <a:lnTo>
                    <a:pt x="580396" y="59896"/>
                  </a:lnTo>
                  <a:lnTo>
                    <a:pt x="533110" y="80250"/>
                  </a:lnTo>
                  <a:lnTo>
                    <a:pt x="486948" y="104673"/>
                  </a:lnTo>
                  <a:lnTo>
                    <a:pt x="444164" y="132005"/>
                  </a:lnTo>
                  <a:lnTo>
                    <a:pt x="403069" y="162825"/>
                  </a:lnTo>
                  <a:lnTo>
                    <a:pt x="365352" y="196553"/>
                  </a:lnTo>
                  <a:lnTo>
                    <a:pt x="330449" y="233188"/>
                  </a:lnTo>
                  <a:lnTo>
                    <a:pt x="298924" y="273313"/>
                  </a:lnTo>
                  <a:lnTo>
                    <a:pt x="271340" y="315764"/>
                  </a:lnTo>
                  <a:lnTo>
                    <a:pt x="247696" y="361123"/>
                  </a:lnTo>
                  <a:lnTo>
                    <a:pt x="227993" y="409970"/>
                  </a:lnTo>
                  <a:lnTo>
                    <a:pt x="196468" y="544301"/>
                  </a:lnTo>
                  <a:lnTo>
                    <a:pt x="193653" y="576865"/>
                  </a:lnTo>
                  <a:cubicBezTo>
                    <a:pt x="193278" y="587139"/>
                    <a:pt x="192903" y="597412"/>
                    <a:pt x="192528" y="607686"/>
                  </a:cubicBezTo>
                  <a:cubicBezTo>
                    <a:pt x="192903" y="617184"/>
                    <a:pt x="193278" y="626682"/>
                    <a:pt x="193653" y="636180"/>
                  </a:cubicBezTo>
                  <a:cubicBezTo>
                    <a:pt x="193840" y="645678"/>
                    <a:pt x="194028" y="655177"/>
                    <a:pt x="194216" y="664674"/>
                  </a:cubicBezTo>
                  <a:lnTo>
                    <a:pt x="194216" y="691424"/>
                  </a:lnTo>
                  <a:lnTo>
                    <a:pt x="191402" y="716430"/>
                  </a:lnTo>
                  <a:lnTo>
                    <a:pt x="182958" y="742016"/>
                  </a:lnTo>
                  <a:lnTo>
                    <a:pt x="167758" y="772837"/>
                  </a:lnTo>
                  <a:lnTo>
                    <a:pt x="149181" y="801331"/>
                  </a:lnTo>
                  <a:lnTo>
                    <a:pt x="128915" y="826336"/>
                  </a:lnTo>
                  <a:lnTo>
                    <a:pt x="107523" y="851923"/>
                  </a:lnTo>
                  <a:lnTo>
                    <a:pt x="85005" y="875184"/>
                  </a:lnTo>
                  <a:lnTo>
                    <a:pt x="62487" y="898445"/>
                  </a:lnTo>
                  <a:lnTo>
                    <a:pt x="41095" y="924031"/>
                  </a:lnTo>
                  <a:lnTo>
                    <a:pt x="33777" y="931009"/>
                  </a:lnTo>
                  <a:lnTo>
                    <a:pt x="24769" y="939732"/>
                  </a:lnTo>
                  <a:lnTo>
                    <a:pt x="15200" y="950199"/>
                  </a:lnTo>
                  <a:lnTo>
                    <a:pt x="7319" y="960666"/>
                  </a:lnTo>
                  <a:lnTo>
                    <a:pt x="2252" y="973460"/>
                  </a:lnTo>
                  <a:lnTo>
                    <a:pt x="0" y="987416"/>
                  </a:lnTo>
                  <a:lnTo>
                    <a:pt x="2815" y="1001955"/>
                  </a:lnTo>
                  <a:lnTo>
                    <a:pt x="10133" y="1015911"/>
                  </a:lnTo>
                  <a:lnTo>
                    <a:pt x="22518" y="1027541"/>
                  </a:lnTo>
                  <a:lnTo>
                    <a:pt x="36592" y="1035682"/>
                  </a:lnTo>
                  <a:lnTo>
                    <a:pt x="54043" y="1043243"/>
                  </a:lnTo>
                  <a:lnTo>
                    <a:pt x="72621" y="1049639"/>
                  </a:lnTo>
                  <a:lnTo>
                    <a:pt x="91197" y="1056035"/>
                  </a:lnTo>
                  <a:lnTo>
                    <a:pt x="109212" y="1062432"/>
                  </a:lnTo>
                  <a:lnTo>
                    <a:pt x="126663" y="1069992"/>
                  </a:lnTo>
                  <a:lnTo>
                    <a:pt x="142425" y="1078133"/>
                  </a:lnTo>
                  <a:lnTo>
                    <a:pt x="153685" y="1088601"/>
                  </a:lnTo>
                  <a:lnTo>
                    <a:pt x="150306" y="1102557"/>
                  </a:lnTo>
                  <a:lnTo>
                    <a:pt x="144114" y="1115351"/>
                  </a:lnTo>
                  <a:lnTo>
                    <a:pt x="137921" y="1128725"/>
                  </a:lnTo>
                  <a:lnTo>
                    <a:pt x="131166" y="1141518"/>
                  </a:lnTo>
                  <a:lnTo>
                    <a:pt x="124974" y="1154312"/>
                  </a:lnTo>
                  <a:lnTo>
                    <a:pt x="120471" y="1167105"/>
                  </a:lnTo>
                  <a:lnTo>
                    <a:pt x="118781" y="1178735"/>
                  </a:lnTo>
                  <a:lnTo>
                    <a:pt x="119907" y="1191529"/>
                  </a:lnTo>
                  <a:lnTo>
                    <a:pt x="126100" y="1203159"/>
                  </a:lnTo>
                  <a:lnTo>
                    <a:pt x="137359" y="1214790"/>
                  </a:lnTo>
                  <a:lnTo>
                    <a:pt x="153685" y="1226420"/>
                  </a:lnTo>
                  <a:lnTo>
                    <a:pt x="150306" y="1235725"/>
                  </a:lnTo>
                  <a:lnTo>
                    <a:pt x="145240" y="1245029"/>
                  </a:lnTo>
                  <a:lnTo>
                    <a:pt x="141300" y="1256077"/>
                  </a:lnTo>
                  <a:lnTo>
                    <a:pt x="140174" y="1267708"/>
                  </a:lnTo>
                  <a:lnTo>
                    <a:pt x="142425" y="1279339"/>
                  </a:lnTo>
                  <a:lnTo>
                    <a:pt x="148618" y="1289806"/>
                  </a:lnTo>
                  <a:lnTo>
                    <a:pt x="156499" y="1297947"/>
                  </a:lnTo>
                  <a:lnTo>
                    <a:pt x="166632" y="1305506"/>
                  </a:lnTo>
                  <a:lnTo>
                    <a:pt x="176765" y="1310740"/>
                  </a:lnTo>
                  <a:lnTo>
                    <a:pt x="186335" y="1317137"/>
                  </a:lnTo>
                  <a:lnTo>
                    <a:pt x="195343" y="1325860"/>
                  </a:lnTo>
                  <a:lnTo>
                    <a:pt x="200408" y="1335164"/>
                  </a:lnTo>
                  <a:lnTo>
                    <a:pt x="205475" y="1352028"/>
                  </a:lnTo>
                  <a:lnTo>
                    <a:pt x="205475" y="1371218"/>
                  </a:lnTo>
                  <a:lnTo>
                    <a:pt x="203787" y="1389245"/>
                  </a:lnTo>
                  <a:lnTo>
                    <a:pt x="199283" y="1407854"/>
                  </a:lnTo>
                  <a:lnTo>
                    <a:pt x="195343" y="1425881"/>
                  </a:lnTo>
                  <a:lnTo>
                    <a:pt x="192528" y="1442163"/>
                  </a:lnTo>
                  <a:lnTo>
                    <a:pt x="190276" y="1465424"/>
                  </a:lnTo>
                  <a:lnTo>
                    <a:pt x="192528" y="1486358"/>
                  </a:lnTo>
                  <a:lnTo>
                    <a:pt x="198719" y="1505548"/>
                  </a:lnTo>
                  <a:lnTo>
                    <a:pt x="206601" y="1522413"/>
                  </a:lnTo>
                  <a:lnTo>
                    <a:pt x="217860" y="1535787"/>
                  </a:lnTo>
                  <a:lnTo>
                    <a:pt x="232497" y="1548581"/>
                  </a:lnTo>
                  <a:lnTo>
                    <a:pt x="246570" y="1559048"/>
                  </a:lnTo>
                  <a:lnTo>
                    <a:pt x="262896" y="1567771"/>
                  </a:lnTo>
                  <a:lnTo>
                    <a:pt x="279221" y="1575331"/>
                  </a:lnTo>
                  <a:lnTo>
                    <a:pt x="295546" y="1579401"/>
                  </a:lnTo>
                  <a:lnTo>
                    <a:pt x="325383" y="1584635"/>
                  </a:lnTo>
                  <a:lnTo>
                    <a:pt x="356908" y="1586961"/>
                  </a:lnTo>
                  <a:lnTo>
                    <a:pt x="390121" y="1585798"/>
                  </a:lnTo>
                  <a:lnTo>
                    <a:pt x="422772" y="1582309"/>
                  </a:lnTo>
                  <a:lnTo>
                    <a:pt x="455423" y="1578238"/>
                  </a:lnTo>
                  <a:lnTo>
                    <a:pt x="486385" y="1571841"/>
                  </a:lnTo>
                  <a:lnTo>
                    <a:pt x="513969" y="1564281"/>
                  </a:lnTo>
                  <a:lnTo>
                    <a:pt x="529900" y="1558923"/>
                  </a:lnTo>
                  <a:lnTo>
                    <a:pt x="609866" y="1741475"/>
                  </a:lnTo>
                  <a:lnTo>
                    <a:pt x="699234" y="1702328"/>
                  </a:lnTo>
                  <a:lnTo>
                    <a:pt x="697686" y="1708838"/>
                  </a:lnTo>
                  <a:lnTo>
                    <a:pt x="1413007" y="1487444"/>
                  </a:lnTo>
                  <a:lnTo>
                    <a:pt x="1412429" y="1485195"/>
                  </a:lnTo>
                  <a:lnTo>
                    <a:pt x="1405111" y="1455538"/>
                  </a:lnTo>
                  <a:lnTo>
                    <a:pt x="1398918" y="1425881"/>
                  </a:lnTo>
                  <a:lnTo>
                    <a:pt x="1394978" y="1398549"/>
                  </a:lnTo>
                  <a:lnTo>
                    <a:pt x="1392163" y="1372381"/>
                  </a:lnTo>
                  <a:lnTo>
                    <a:pt x="1391037" y="1350865"/>
                  </a:lnTo>
                  <a:lnTo>
                    <a:pt x="1392163" y="1332837"/>
                  </a:lnTo>
                  <a:lnTo>
                    <a:pt x="1401171" y="1295039"/>
                  </a:lnTo>
                  <a:lnTo>
                    <a:pt x="1412429" y="1260148"/>
                  </a:lnTo>
                  <a:lnTo>
                    <a:pt x="1426503" y="1227001"/>
                  </a:lnTo>
                  <a:lnTo>
                    <a:pt x="1443954" y="1197926"/>
                  </a:lnTo>
                  <a:lnTo>
                    <a:pt x="1469849" y="1161872"/>
                  </a:lnTo>
                  <a:lnTo>
                    <a:pt x="1496308" y="1125818"/>
                  </a:lnTo>
                  <a:lnTo>
                    <a:pt x="1522767" y="1090926"/>
                  </a:lnTo>
                  <a:lnTo>
                    <a:pt x="1549788" y="1053710"/>
                  </a:lnTo>
                  <a:lnTo>
                    <a:pt x="1573995" y="1015911"/>
                  </a:lnTo>
                  <a:lnTo>
                    <a:pt x="1597637" y="976949"/>
                  </a:lnTo>
                  <a:lnTo>
                    <a:pt x="1617341" y="934499"/>
                  </a:lnTo>
                  <a:lnTo>
                    <a:pt x="1633666" y="889140"/>
                  </a:lnTo>
                  <a:lnTo>
                    <a:pt x="1646051" y="836222"/>
                  </a:lnTo>
                  <a:lnTo>
                    <a:pt x="1652807" y="782141"/>
                  </a:lnTo>
                  <a:lnTo>
                    <a:pt x="1656184" y="726897"/>
                  </a:lnTo>
                  <a:cubicBezTo>
                    <a:pt x="1655809" y="708289"/>
                    <a:pt x="1655434" y="689680"/>
                    <a:pt x="1655059" y="671072"/>
                  </a:cubicBezTo>
                  <a:lnTo>
                    <a:pt x="1651118" y="616409"/>
                  </a:lnTo>
                  <a:lnTo>
                    <a:pt x="1642674" y="563490"/>
                  </a:lnTo>
                  <a:lnTo>
                    <a:pt x="1631415" y="511736"/>
                  </a:lnTo>
                  <a:lnTo>
                    <a:pt x="1617341" y="464051"/>
                  </a:lnTo>
                  <a:lnTo>
                    <a:pt x="1601579" y="420438"/>
                  </a:lnTo>
                  <a:lnTo>
                    <a:pt x="1583565" y="381475"/>
                  </a:lnTo>
                  <a:lnTo>
                    <a:pt x="1556543" y="334954"/>
                  </a:lnTo>
                  <a:lnTo>
                    <a:pt x="1527270" y="290759"/>
                  </a:lnTo>
                  <a:lnTo>
                    <a:pt x="1494056" y="249471"/>
                  </a:lnTo>
                  <a:lnTo>
                    <a:pt x="1458590" y="209928"/>
                  </a:lnTo>
                  <a:lnTo>
                    <a:pt x="1419747" y="174455"/>
                  </a:lnTo>
                  <a:lnTo>
                    <a:pt x="1376400" y="141309"/>
                  </a:lnTo>
                  <a:lnTo>
                    <a:pt x="1331365" y="111652"/>
                  </a:lnTo>
                  <a:lnTo>
                    <a:pt x="1283515" y="85483"/>
                  </a:lnTo>
                  <a:lnTo>
                    <a:pt x="1231161" y="63386"/>
                  </a:lnTo>
                  <a:lnTo>
                    <a:pt x="1177119" y="43033"/>
                  </a:lnTo>
                  <a:lnTo>
                    <a:pt x="1118572" y="27332"/>
                  </a:lnTo>
                  <a:lnTo>
                    <a:pt x="1057210" y="14538"/>
                  </a:lnTo>
                  <a:lnTo>
                    <a:pt x="993036" y="5815"/>
                  </a:lnTo>
                  <a:lnTo>
                    <a:pt x="925482" y="5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0" name="Rounded Rectangle 18">
              <a:extLst>
                <a:ext uri="{FF2B5EF4-FFF2-40B4-BE49-F238E27FC236}">
                  <a16:creationId xmlns:a16="http://schemas.microsoft.com/office/drawing/2014/main" xmlns="" id="{2B5D3EFA-0406-45A9-B4E1-E1C8A22E7C0B}"/>
                </a:ext>
              </a:extLst>
            </p:cNvPr>
            <p:cNvSpPr/>
            <p:nvPr/>
          </p:nvSpPr>
          <p:spPr>
            <a:xfrm>
              <a:off x="2733332" y="3284983"/>
              <a:ext cx="1828800" cy="648072"/>
            </a:xfrm>
            <a:custGeom>
              <a:avLst/>
              <a:gdLst/>
              <a:ahLst/>
              <a:cxnLst/>
              <a:rect l="l" t="t" r="r" b="b"/>
              <a:pathLst>
                <a:path w="1828800" h="648072">
                  <a:moveTo>
                    <a:pt x="1605221" y="0"/>
                  </a:moveTo>
                  <a:lnTo>
                    <a:pt x="1764347" y="0"/>
                  </a:lnTo>
                  <a:cubicBezTo>
                    <a:pt x="1799943" y="0"/>
                    <a:pt x="1828800" y="28857"/>
                    <a:pt x="1828800" y="64453"/>
                  </a:cubicBezTo>
                  <a:lnTo>
                    <a:pt x="1828800" y="583619"/>
                  </a:lnTo>
                  <a:cubicBezTo>
                    <a:pt x="1828800" y="619215"/>
                    <a:pt x="1799943" y="648072"/>
                    <a:pt x="1764347" y="648072"/>
                  </a:cubicBezTo>
                  <a:lnTo>
                    <a:pt x="1605221" y="648072"/>
                  </a:lnTo>
                  <a:cubicBezTo>
                    <a:pt x="1569625" y="648072"/>
                    <a:pt x="1540768" y="619215"/>
                    <a:pt x="1540768" y="583619"/>
                  </a:cubicBezTo>
                  <a:lnTo>
                    <a:pt x="1540768" y="581685"/>
                  </a:lnTo>
                  <a:lnTo>
                    <a:pt x="250059" y="581685"/>
                  </a:lnTo>
                  <a:cubicBezTo>
                    <a:pt x="224426" y="581685"/>
                    <a:pt x="203646" y="560905"/>
                    <a:pt x="203646" y="535272"/>
                  </a:cubicBezTo>
                  <a:lnTo>
                    <a:pt x="203646" y="466247"/>
                  </a:lnTo>
                  <a:cubicBezTo>
                    <a:pt x="203230" y="466497"/>
                    <a:pt x="202808" y="466502"/>
                    <a:pt x="202384" y="466502"/>
                  </a:cubicBezTo>
                  <a:lnTo>
                    <a:pt x="49692" y="466502"/>
                  </a:lnTo>
                  <a:cubicBezTo>
                    <a:pt x="22248" y="466502"/>
                    <a:pt x="0" y="444254"/>
                    <a:pt x="0" y="416810"/>
                  </a:cubicBezTo>
                  <a:lnTo>
                    <a:pt x="0" y="193708"/>
                  </a:lnTo>
                  <a:cubicBezTo>
                    <a:pt x="0" y="166264"/>
                    <a:pt x="22248" y="144016"/>
                    <a:pt x="49692" y="144016"/>
                  </a:cubicBezTo>
                  <a:lnTo>
                    <a:pt x="202384" y="144016"/>
                  </a:lnTo>
                  <a:lnTo>
                    <a:pt x="203646" y="144271"/>
                  </a:lnTo>
                  <a:lnTo>
                    <a:pt x="203646" y="112801"/>
                  </a:lnTo>
                  <a:cubicBezTo>
                    <a:pt x="203646" y="87168"/>
                    <a:pt x="224426" y="66388"/>
                    <a:pt x="250059" y="66388"/>
                  </a:cubicBezTo>
                  <a:lnTo>
                    <a:pt x="1540768" y="66388"/>
                  </a:lnTo>
                  <a:lnTo>
                    <a:pt x="1540768" y="64453"/>
                  </a:lnTo>
                  <a:cubicBezTo>
                    <a:pt x="1540768" y="28857"/>
                    <a:pt x="1569625" y="0"/>
                    <a:pt x="1605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xmlns="" id="{C1F8CC5F-CC5A-4FF8-8968-D73CBB1E0E96}"/>
                </a:ext>
              </a:extLst>
            </p:cNvPr>
            <p:cNvSpPr/>
            <p:nvPr/>
          </p:nvSpPr>
          <p:spPr>
            <a:xfrm>
              <a:off x="1130676" y="4159425"/>
              <a:ext cx="2759432" cy="2077670"/>
            </a:xfrm>
            <a:custGeom>
              <a:avLst/>
              <a:gdLst>
                <a:gd name="connsiteX0" fmla="*/ 19050 w 2628900"/>
                <a:gd name="connsiteY0" fmla="*/ 95250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19050 w 2628900"/>
                <a:gd name="connsiteY8" fmla="*/ 95250 h 2085975"/>
                <a:gd name="connsiteX0" fmla="*/ 95250 w 2628900"/>
                <a:gd name="connsiteY0" fmla="*/ 66675 h 2085975"/>
                <a:gd name="connsiteX1" fmla="*/ 0 w 2628900"/>
                <a:gd name="connsiteY1" fmla="*/ 2085975 h 2085975"/>
                <a:gd name="connsiteX2" fmla="*/ 1685925 w 2628900"/>
                <a:gd name="connsiteY2" fmla="*/ 2085975 h 2085975"/>
                <a:gd name="connsiteX3" fmla="*/ 1704975 w 2628900"/>
                <a:gd name="connsiteY3" fmla="*/ 1581150 h 2085975"/>
                <a:gd name="connsiteX4" fmla="*/ 2628900 w 2628900"/>
                <a:gd name="connsiteY4" fmla="*/ 47625 h 2085975"/>
                <a:gd name="connsiteX5" fmla="*/ 1914525 w 2628900"/>
                <a:gd name="connsiteY5" fmla="*/ 0 h 2085975"/>
                <a:gd name="connsiteX6" fmla="*/ 1914525 w 2628900"/>
                <a:gd name="connsiteY6" fmla="*/ 762000 h 2085975"/>
                <a:gd name="connsiteX7" fmla="*/ 1133475 w 2628900"/>
                <a:gd name="connsiteY7" fmla="*/ 533400 h 2085975"/>
                <a:gd name="connsiteX8" fmla="*/ 95250 w 262890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66675 h 2085975"/>
                <a:gd name="connsiteX1" fmla="*/ 137220 w 2766120"/>
                <a:gd name="connsiteY1" fmla="*/ 2085975 h 2085975"/>
                <a:gd name="connsiteX2" fmla="*/ 1823145 w 2766120"/>
                <a:gd name="connsiteY2" fmla="*/ 2085975 h 2085975"/>
                <a:gd name="connsiteX3" fmla="*/ 1842195 w 2766120"/>
                <a:gd name="connsiteY3" fmla="*/ 1581150 h 2085975"/>
                <a:gd name="connsiteX4" fmla="*/ 2766120 w 2766120"/>
                <a:gd name="connsiteY4" fmla="*/ 47625 h 2085975"/>
                <a:gd name="connsiteX5" fmla="*/ 2051745 w 2766120"/>
                <a:gd name="connsiteY5" fmla="*/ 0 h 2085975"/>
                <a:gd name="connsiteX6" fmla="*/ 2051745 w 2766120"/>
                <a:gd name="connsiteY6" fmla="*/ 762000 h 2085975"/>
                <a:gd name="connsiteX7" fmla="*/ 1270695 w 2766120"/>
                <a:gd name="connsiteY7" fmla="*/ 533400 h 2085975"/>
                <a:gd name="connsiteX8" fmla="*/ 232470 w 2766120"/>
                <a:gd name="connsiteY8" fmla="*/ 66675 h 2085975"/>
                <a:gd name="connsiteX0" fmla="*/ 232470 w 2766120"/>
                <a:gd name="connsiteY0" fmla="*/ 114300 h 2133600"/>
                <a:gd name="connsiteX1" fmla="*/ 137220 w 2766120"/>
                <a:gd name="connsiteY1" fmla="*/ 2133600 h 2133600"/>
                <a:gd name="connsiteX2" fmla="*/ 1823145 w 2766120"/>
                <a:gd name="connsiteY2" fmla="*/ 2133600 h 2133600"/>
                <a:gd name="connsiteX3" fmla="*/ 1842195 w 2766120"/>
                <a:gd name="connsiteY3" fmla="*/ 1628775 h 2133600"/>
                <a:gd name="connsiteX4" fmla="*/ 2766120 w 2766120"/>
                <a:gd name="connsiteY4" fmla="*/ 95250 h 2133600"/>
                <a:gd name="connsiteX5" fmla="*/ 1908870 w 2766120"/>
                <a:gd name="connsiteY5" fmla="*/ 0 h 2133600"/>
                <a:gd name="connsiteX6" fmla="*/ 2051745 w 2766120"/>
                <a:gd name="connsiteY6" fmla="*/ 809625 h 2133600"/>
                <a:gd name="connsiteX7" fmla="*/ 1270695 w 2766120"/>
                <a:gd name="connsiteY7" fmla="*/ 581025 h 2133600"/>
                <a:gd name="connsiteX8" fmla="*/ 232470 w 2766120"/>
                <a:gd name="connsiteY8" fmla="*/ 114300 h 2133600"/>
                <a:gd name="connsiteX0" fmla="*/ 232470 w 2766120"/>
                <a:gd name="connsiteY0" fmla="*/ 151521 h 2170821"/>
                <a:gd name="connsiteX1" fmla="*/ 137220 w 2766120"/>
                <a:gd name="connsiteY1" fmla="*/ 2170821 h 2170821"/>
                <a:gd name="connsiteX2" fmla="*/ 1823145 w 2766120"/>
                <a:gd name="connsiteY2" fmla="*/ 2170821 h 2170821"/>
                <a:gd name="connsiteX3" fmla="*/ 1842195 w 2766120"/>
                <a:gd name="connsiteY3" fmla="*/ 1665996 h 2170821"/>
                <a:gd name="connsiteX4" fmla="*/ 2766120 w 2766120"/>
                <a:gd name="connsiteY4" fmla="*/ 132471 h 2170821"/>
                <a:gd name="connsiteX5" fmla="*/ 1908870 w 2766120"/>
                <a:gd name="connsiteY5" fmla="*/ 37221 h 2170821"/>
                <a:gd name="connsiteX6" fmla="*/ 1937445 w 2766120"/>
                <a:gd name="connsiteY6" fmla="*/ 808746 h 2170821"/>
                <a:gd name="connsiteX7" fmla="*/ 1270695 w 2766120"/>
                <a:gd name="connsiteY7" fmla="*/ 618246 h 2170821"/>
                <a:gd name="connsiteX8" fmla="*/ 232470 w 2766120"/>
                <a:gd name="connsiteY8" fmla="*/ 151521 h 2170821"/>
                <a:gd name="connsiteX0" fmla="*/ 232470 w 2766120"/>
                <a:gd name="connsiteY0" fmla="*/ 176078 h 2195378"/>
                <a:gd name="connsiteX1" fmla="*/ 137220 w 2766120"/>
                <a:gd name="connsiteY1" fmla="*/ 2195378 h 2195378"/>
                <a:gd name="connsiteX2" fmla="*/ 1823145 w 2766120"/>
                <a:gd name="connsiteY2" fmla="*/ 2195378 h 2195378"/>
                <a:gd name="connsiteX3" fmla="*/ 1842195 w 2766120"/>
                <a:gd name="connsiteY3" fmla="*/ 1690553 h 2195378"/>
                <a:gd name="connsiteX4" fmla="*/ 2766120 w 2766120"/>
                <a:gd name="connsiteY4" fmla="*/ 157028 h 2195378"/>
                <a:gd name="connsiteX5" fmla="*/ 1908870 w 2766120"/>
                <a:gd name="connsiteY5" fmla="*/ 61778 h 2195378"/>
                <a:gd name="connsiteX6" fmla="*/ 1937445 w 2766120"/>
                <a:gd name="connsiteY6" fmla="*/ 833303 h 2195378"/>
                <a:gd name="connsiteX7" fmla="*/ 1270695 w 2766120"/>
                <a:gd name="connsiteY7" fmla="*/ 642803 h 2195378"/>
                <a:gd name="connsiteX8" fmla="*/ 232470 w 2766120"/>
                <a:gd name="connsiteY8" fmla="*/ 176078 h 2195378"/>
                <a:gd name="connsiteX0" fmla="*/ 232470 w 2661345"/>
                <a:gd name="connsiteY0" fmla="*/ 155790 h 2175090"/>
                <a:gd name="connsiteX1" fmla="*/ 137220 w 2661345"/>
                <a:gd name="connsiteY1" fmla="*/ 2175090 h 2175090"/>
                <a:gd name="connsiteX2" fmla="*/ 1823145 w 2661345"/>
                <a:gd name="connsiteY2" fmla="*/ 2175090 h 2175090"/>
                <a:gd name="connsiteX3" fmla="*/ 1842195 w 2661345"/>
                <a:gd name="connsiteY3" fmla="*/ 1670265 h 2175090"/>
                <a:gd name="connsiteX4" fmla="*/ 2661345 w 2661345"/>
                <a:gd name="connsiteY4" fmla="*/ 117690 h 2175090"/>
                <a:gd name="connsiteX5" fmla="*/ 1908870 w 2661345"/>
                <a:gd name="connsiteY5" fmla="*/ 41490 h 2175090"/>
                <a:gd name="connsiteX6" fmla="*/ 1937445 w 2661345"/>
                <a:gd name="connsiteY6" fmla="*/ 813015 h 2175090"/>
                <a:gd name="connsiteX7" fmla="*/ 1270695 w 2661345"/>
                <a:gd name="connsiteY7" fmla="*/ 622515 h 2175090"/>
                <a:gd name="connsiteX8" fmla="*/ 232470 w 2661345"/>
                <a:gd name="connsiteY8" fmla="*/ 155790 h 2175090"/>
                <a:gd name="connsiteX0" fmla="*/ 232470 w 2709520"/>
                <a:gd name="connsiteY0" fmla="*/ 155790 h 2175090"/>
                <a:gd name="connsiteX1" fmla="*/ 137220 w 2709520"/>
                <a:gd name="connsiteY1" fmla="*/ 2175090 h 2175090"/>
                <a:gd name="connsiteX2" fmla="*/ 1823145 w 2709520"/>
                <a:gd name="connsiteY2" fmla="*/ 2175090 h 2175090"/>
                <a:gd name="connsiteX3" fmla="*/ 1842195 w 2709520"/>
                <a:gd name="connsiteY3" fmla="*/ 1670265 h 2175090"/>
                <a:gd name="connsiteX4" fmla="*/ 2661345 w 2709520"/>
                <a:gd name="connsiteY4" fmla="*/ 117690 h 2175090"/>
                <a:gd name="connsiteX5" fmla="*/ 1908870 w 2709520"/>
                <a:gd name="connsiteY5" fmla="*/ 41490 h 2175090"/>
                <a:gd name="connsiteX6" fmla="*/ 1937445 w 2709520"/>
                <a:gd name="connsiteY6" fmla="*/ 813015 h 2175090"/>
                <a:gd name="connsiteX7" fmla="*/ 1270695 w 2709520"/>
                <a:gd name="connsiteY7" fmla="*/ 622515 h 2175090"/>
                <a:gd name="connsiteX8" fmla="*/ 232470 w 2709520"/>
                <a:gd name="connsiteY8" fmla="*/ 155790 h 2175090"/>
                <a:gd name="connsiteX0" fmla="*/ 232470 w 2725405"/>
                <a:gd name="connsiteY0" fmla="*/ 155790 h 2175090"/>
                <a:gd name="connsiteX1" fmla="*/ 137220 w 2725405"/>
                <a:gd name="connsiteY1" fmla="*/ 2175090 h 2175090"/>
                <a:gd name="connsiteX2" fmla="*/ 1823145 w 2725405"/>
                <a:gd name="connsiteY2" fmla="*/ 2175090 h 2175090"/>
                <a:gd name="connsiteX3" fmla="*/ 1842195 w 2725405"/>
                <a:gd name="connsiteY3" fmla="*/ 1670265 h 2175090"/>
                <a:gd name="connsiteX4" fmla="*/ 2661345 w 2725405"/>
                <a:gd name="connsiteY4" fmla="*/ 117690 h 2175090"/>
                <a:gd name="connsiteX5" fmla="*/ 1908870 w 2725405"/>
                <a:gd name="connsiteY5" fmla="*/ 41490 h 2175090"/>
                <a:gd name="connsiteX6" fmla="*/ 1937445 w 2725405"/>
                <a:gd name="connsiteY6" fmla="*/ 813015 h 2175090"/>
                <a:gd name="connsiteX7" fmla="*/ 1270695 w 2725405"/>
                <a:gd name="connsiteY7" fmla="*/ 622515 h 2175090"/>
                <a:gd name="connsiteX8" fmla="*/ 232470 w 2725405"/>
                <a:gd name="connsiteY8" fmla="*/ 155790 h 2175090"/>
                <a:gd name="connsiteX0" fmla="*/ 232470 w 2760521"/>
                <a:gd name="connsiteY0" fmla="*/ 155790 h 2175090"/>
                <a:gd name="connsiteX1" fmla="*/ 137220 w 2760521"/>
                <a:gd name="connsiteY1" fmla="*/ 2175090 h 2175090"/>
                <a:gd name="connsiteX2" fmla="*/ 1823145 w 2760521"/>
                <a:gd name="connsiteY2" fmla="*/ 2175090 h 2175090"/>
                <a:gd name="connsiteX3" fmla="*/ 1842195 w 2760521"/>
                <a:gd name="connsiteY3" fmla="*/ 1670265 h 2175090"/>
                <a:gd name="connsiteX4" fmla="*/ 2699445 w 2760521"/>
                <a:gd name="connsiteY4" fmla="*/ 117690 h 2175090"/>
                <a:gd name="connsiteX5" fmla="*/ 1908870 w 2760521"/>
                <a:gd name="connsiteY5" fmla="*/ 41490 h 2175090"/>
                <a:gd name="connsiteX6" fmla="*/ 1937445 w 2760521"/>
                <a:gd name="connsiteY6" fmla="*/ 813015 h 2175090"/>
                <a:gd name="connsiteX7" fmla="*/ 1270695 w 2760521"/>
                <a:gd name="connsiteY7" fmla="*/ 622515 h 2175090"/>
                <a:gd name="connsiteX8" fmla="*/ 232470 w 2760521"/>
                <a:gd name="connsiteY8" fmla="*/ 155790 h 2175090"/>
                <a:gd name="connsiteX0" fmla="*/ 232470 w 2757220"/>
                <a:gd name="connsiteY0" fmla="*/ 155790 h 2175090"/>
                <a:gd name="connsiteX1" fmla="*/ 137220 w 2757220"/>
                <a:gd name="connsiteY1" fmla="*/ 2175090 h 2175090"/>
                <a:gd name="connsiteX2" fmla="*/ 1823145 w 2757220"/>
                <a:gd name="connsiteY2" fmla="*/ 2175090 h 2175090"/>
                <a:gd name="connsiteX3" fmla="*/ 1842195 w 2757220"/>
                <a:gd name="connsiteY3" fmla="*/ 1670265 h 2175090"/>
                <a:gd name="connsiteX4" fmla="*/ 2699445 w 2757220"/>
                <a:gd name="connsiteY4" fmla="*/ 117690 h 2175090"/>
                <a:gd name="connsiteX5" fmla="*/ 1908870 w 2757220"/>
                <a:gd name="connsiteY5" fmla="*/ 41490 h 2175090"/>
                <a:gd name="connsiteX6" fmla="*/ 1937445 w 2757220"/>
                <a:gd name="connsiteY6" fmla="*/ 813015 h 2175090"/>
                <a:gd name="connsiteX7" fmla="*/ 1270695 w 2757220"/>
                <a:gd name="connsiteY7" fmla="*/ 622515 h 2175090"/>
                <a:gd name="connsiteX8" fmla="*/ 232470 w 2757220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55790 h 2175090"/>
                <a:gd name="connsiteX1" fmla="*/ 137220 w 2741311"/>
                <a:gd name="connsiteY1" fmla="*/ 2175090 h 2175090"/>
                <a:gd name="connsiteX2" fmla="*/ 1823145 w 2741311"/>
                <a:gd name="connsiteY2" fmla="*/ 2175090 h 2175090"/>
                <a:gd name="connsiteX3" fmla="*/ 1842195 w 2741311"/>
                <a:gd name="connsiteY3" fmla="*/ 1670265 h 2175090"/>
                <a:gd name="connsiteX4" fmla="*/ 2699445 w 2741311"/>
                <a:gd name="connsiteY4" fmla="*/ 117690 h 2175090"/>
                <a:gd name="connsiteX5" fmla="*/ 1908870 w 2741311"/>
                <a:gd name="connsiteY5" fmla="*/ 41490 h 2175090"/>
                <a:gd name="connsiteX6" fmla="*/ 1937445 w 2741311"/>
                <a:gd name="connsiteY6" fmla="*/ 813015 h 2175090"/>
                <a:gd name="connsiteX7" fmla="*/ 1270695 w 2741311"/>
                <a:gd name="connsiteY7" fmla="*/ 622515 h 2175090"/>
                <a:gd name="connsiteX8" fmla="*/ 232470 w 2741311"/>
                <a:gd name="connsiteY8" fmla="*/ 155790 h 2175090"/>
                <a:gd name="connsiteX0" fmla="*/ 232470 w 2741311"/>
                <a:gd name="connsiteY0" fmla="*/ 147713 h 2167013"/>
                <a:gd name="connsiteX1" fmla="*/ 137220 w 2741311"/>
                <a:gd name="connsiteY1" fmla="*/ 2167013 h 2167013"/>
                <a:gd name="connsiteX2" fmla="*/ 1823145 w 2741311"/>
                <a:gd name="connsiteY2" fmla="*/ 2167013 h 2167013"/>
                <a:gd name="connsiteX3" fmla="*/ 1842195 w 2741311"/>
                <a:gd name="connsiteY3" fmla="*/ 1662188 h 2167013"/>
                <a:gd name="connsiteX4" fmla="*/ 2699445 w 2741311"/>
                <a:gd name="connsiteY4" fmla="*/ 109613 h 2167013"/>
                <a:gd name="connsiteX5" fmla="*/ 1908870 w 2741311"/>
                <a:gd name="connsiteY5" fmla="*/ 33413 h 2167013"/>
                <a:gd name="connsiteX6" fmla="*/ 1937445 w 2741311"/>
                <a:gd name="connsiteY6" fmla="*/ 804938 h 2167013"/>
                <a:gd name="connsiteX7" fmla="*/ 1270695 w 2741311"/>
                <a:gd name="connsiteY7" fmla="*/ 614438 h 2167013"/>
                <a:gd name="connsiteX8" fmla="*/ 232470 w 2741311"/>
                <a:gd name="connsiteY8" fmla="*/ 147713 h 2167013"/>
                <a:gd name="connsiteX0" fmla="*/ 232470 w 2741311"/>
                <a:gd name="connsiteY0" fmla="*/ 95560 h 2114860"/>
                <a:gd name="connsiteX1" fmla="*/ 137220 w 2741311"/>
                <a:gd name="connsiteY1" fmla="*/ 2114860 h 2114860"/>
                <a:gd name="connsiteX2" fmla="*/ 1823145 w 2741311"/>
                <a:gd name="connsiteY2" fmla="*/ 2114860 h 2114860"/>
                <a:gd name="connsiteX3" fmla="*/ 1842195 w 2741311"/>
                <a:gd name="connsiteY3" fmla="*/ 1610035 h 2114860"/>
                <a:gd name="connsiteX4" fmla="*/ 2699445 w 2741311"/>
                <a:gd name="connsiteY4" fmla="*/ 57460 h 2114860"/>
                <a:gd name="connsiteX5" fmla="*/ 1927920 w 2741311"/>
                <a:gd name="connsiteY5" fmla="*/ 47935 h 2114860"/>
                <a:gd name="connsiteX6" fmla="*/ 1937445 w 2741311"/>
                <a:gd name="connsiteY6" fmla="*/ 752785 h 2114860"/>
                <a:gd name="connsiteX7" fmla="*/ 1270695 w 2741311"/>
                <a:gd name="connsiteY7" fmla="*/ 562285 h 2114860"/>
                <a:gd name="connsiteX8" fmla="*/ 232470 w 2741311"/>
                <a:gd name="connsiteY8" fmla="*/ 95560 h 2114860"/>
                <a:gd name="connsiteX0" fmla="*/ 232470 w 2741311"/>
                <a:gd name="connsiteY0" fmla="*/ 189280 h 2208580"/>
                <a:gd name="connsiteX1" fmla="*/ 137220 w 2741311"/>
                <a:gd name="connsiteY1" fmla="*/ 2208580 h 2208580"/>
                <a:gd name="connsiteX2" fmla="*/ 1823145 w 2741311"/>
                <a:gd name="connsiteY2" fmla="*/ 2208580 h 2208580"/>
                <a:gd name="connsiteX3" fmla="*/ 1842195 w 2741311"/>
                <a:gd name="connsiteY3" fmla="*/ 1703755 h 2208580"/>
                <a:gd name="connsiteX4" fmla="*/ 2699445 w 2741311"/>
                <a:gd name="connsiteY4" fmla="*/ 151180 h 2208580"/>
                <a:gd name="connsiteX5" fmla="*/ 1908870 w 2741311"/>
                <a:gd name="connsiteY5" fmla="*/ 27355 h 2208580"/>
                <a:gd name="connsiteX6" fmla="*/ 1937445 w 2741311"/>
                <a:gd name="connsiteY6" fmla="*/ 846505 h 2208580"/>
                <a:gd name="connsiteX7" fmla="*/ 1270695 w 2741311"/>
                <a:gd name="connsiteY7" fmla="*/ 656005 h 2208580"/>
                <a:gd name="connsiteX8" fmla="*/ 232470 w 2741311"/>
                <a:gd name="connsiteY8" fmla="*/ 189280 h 2208580"/>
                <a:gd name="connsiteX0" fmla="*/ 232470 w 2741311"/>
                <a:gd name="connsiteY0" fmla="*/ 213274 h 2232574"/>
                <a:gd name="connsiteX1" fmla="*/ 137220 w 2741311"/>
                <a:gd name="connsiteY1" fmla="*/ 2232574 h 2232574"/>
                <a:gd name="connsiteX2" fmla="*/ 1823145 w 2741311"/>
                <a:gd name="connsiteY2" fmla="*/ 2232574 h 2232574"/>
                <a:gd name="connsiteX3" fmla="*/ 1842195 w 2741311"/>
                <a:gd name="connsiteY3" fmla="*/ 1727749 h 2232574"/>
                <a:gd name="connsiteX4" fmla="*/ 2699445 w 2741311"/>
                <a:gd name="connsiteY4" fmla="*/ 175174 h 2232574"/>
                <a:gd name="connsiteX5" fmla="*/ 2127946 w 2741311"/>
                <a:gd name="connsiteY5" fmla="*/ 127549 h 2232574"/>
                <a:gd name="connsiteX6" fmla="*/ 1908870 w 2741311"/>
                <a:gd name="connsiteY6" fmla="*/ 51349 h 2232574"/>
                <a:gd name="connsiteX7" fmla="*/ 1937445 w 2741311"/>
                <a:gd name="connsiteY7" fmla="*/ 870499 h 2232574"/>
                <a:gd name="connsiteX8" fmla="*/ 1270695 w 2741311"/>
                <a:gd name="connsiteY8" fmla="*/ 679999 h 2232574"/>
                <a:gd name="connsiteX9" fmla="*/ 232470 w 2741311"/>
                <a:gd name="connsiteY9" fmla="*/ 213274 h 2232574"/>
                <a:gd name="connsiteX0" fmla="*/ 232470 w 2741311"/>
                <a:gd name="connsiteY0" fmla="*/ 214182 h 2233482"/>
                <a:gd name="connsiteX1" fmla="*/ 137220 w 2741311"/>
                <a:gd name="connsiteY1" fmla="*/ 2233482 h 2233482"/>
                <a:gd name="connsiteX2" fmla="*/ 1823145 w 2741311"/>
                <a:gd name="connsiteY2" fmla="*/ 2233482 h 2233482"/>
                <a:gd name="connsiteX3" fmla="*/ 1842195 w 2741311"/>
                <a:gd name="connsiteY3" fmla="*/ 1728657 h 2233482"/>
                <a:gd name="connsiteX4" fmla="*/ 2699445 w 2741311"/>
                <a:gd name="connsiteY4" fmla="*/ 176082 h 2233482"/>
                <a:gd name="connsiteX5" fmla="*/ 2048663 w 2741311"/>
                <a:gd name="connsiteY5" fmla="*/ 123172 h 2233482"/>
                <a:gd name="connsiteX6" fmla="*/ 1908870 w 2741311"/>
                <a:gd name="connsiteY6" fmla="*/ 52257 h 2233482"/>
                <a:gd name="connsiteX7" fmla="*/ 1937445 w 2741311"/>
                <a:gd name="connsiteY7" fmla="*/ 871407 h 2233482"/>
                <a:gd name="connsiteX8" fmla="*/ 1270695 w 2741311"/>
                <a:gd name="connsiteY8" fmla="*/ 680907 h 2233482"/>
                <a:gd name="connsiteX9" fmla="*/ 232470 w 2741311"/>
                <a:gd name="connsiteY9" fmla="*/ 214182 h 2233482"/>
                <a:gd name="connsiteX0" fmla="*/ 232470 w 2741311"/>
                <a:gd name="connsiteY0" fmla="*/ 228069 h 2247369"/>
                <a:gd name="connsiteX1" fmla="*/ 137220 w 2741311"/>
                <a:gd name="connsiteY1" fmla="*/ 2247369 h 2247369"/>
                <a:gd name="connsiteX2" fmla="*/ 1823145 w 2741311"/>
                <a:gd name="connsiteY2" fmla="*/ 2247369 h 2247369"/>
                <a:gd name="connsiteX3" fmla="*/ 1842195 w 2741311"/>
                <a:gd name="connsiteY3" fmla="*/ 1742544 h 2247369"/>
                <a:gd name="connsiteX4" fmla="*/ 2699445 w 2741311"/>
                <a:gd name="connsiteY4" fmla="*/ 189969 h 2247369"/>
                <a:gd name="connsiteX5" fmla="*/ 2048663 w 2741311"/>
                <a:gd name="connsiteY5" fmla="*/ 137059 h 2247369"/>
                <a:gd name="connsiteX6" fmla="*/ 1908870 w 2741311"/>
                <a:gd name="connsiteY6" fmla="*/ 66144 h 2247369"/>
                <a:gd name="connsiteX7" fmla="*/ 1937445 w 2741311"/>
                <a:gd name="connsiteY7" fmla="*/ 885294 h 2247369"/>
                <a:gd name="connsiteX8" fmla="*/ 1270695 w 2741311"/>
                <a:gd name="connsiteY8" fmla="*/ 694794 h 2247369"/>
                <a:gd name="connsiteX9" fmla="*/ 232470 w 2741311"/>
                <a:gd name="connsiteY9" fmla="*/ 228069 h 2247369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175032 h 2194332"/>
                <a:gd name="connsiteX1" fmla="*/ 137220 w 2741311"/>
                <a:gd name="connsiteY1" fmla="*/ 2194332 h 2194332"/>
                <a:gd name="connsiteX2" fmla="*/ 1823145 w 2741311"/>
                <a:gd name="connsiteY2" fmla="*/ 2194332 h 2194332"/>
                <a:gd name="connsiteX3" fmla="*/ 1842195 w 2741311"/>
                <a:gd name="connsiteY3" fmla="*/ 1689507 h 2194332"/>
                <a:gd name="connsiteX4" fmla="*/ 2699445 w 2741311"/>
                <a:gd name="connsiteY4" fmla="*/ 136932 h 2194332"/>
                <a:gd name="connsiteX5" fmla="*/ 2048663 w 2741311"/>
                <a:gd name="connsiteY5" fmla="*/ 84022 h 2194332"/>
                <a:gd name="connsiteX6" fmla="*/ 1908870 w 2741311"/>
                <a:gd name="connsiteY6" fmla="*/ 13107 h 2194332"/>
                <a:gd name="connsiteX7" fmla="*/ 1937445 w 2741311"/>
                <a:gd name="connsiteY7" fmla="*/ 832257 h 2194332"/>
                <a:gd name="connsiteX8" fmla="*/ 1270695 w 2741311"/>
                <a:gd name="connsiteY8" fmla="*/ 641757 h 2194332"/>
                <a:gd name="connsiteX9" fmla="*/ 232470 w 2741311"/>
                <a:gd name="connsiteY9" fmla="*/ 175032 h 219433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232422 h 2251722"/>
                <a:gd name="connsiteX1" fmla="*/ 137220 w 2741311"/>
                <a:gd name="connsiteY1" fmla="*/ 2251722 h 2251722"/>
                <a:gd name="connsiteX2" fmla="*/ 1823145 w 2741311"/>
                <a:gd name="connsiteY2" fmla="*/ 2251722 h 2251722"/>
                <a:gd name="connsiteX3" fmla="*/ 1842195 w 2741311"/>
                <a:gd name="connsiteY3" fmla="*/ 1746897 h 2251722"/>
                <a:gd name="connsiteX4" fmla="*/ 2699445 w 2741311"/>
                <a:gd name="connsiteY4" fmla="*/ 194322 h 2251722"/>
                <a:gd name="connsiteX5" fmla="*/ 2048663 w 2741311"/>
                <a:gd name="connsiteY5" fmla="*/ 141412 h 2251722"/>
                <a:gd name="connsiteX6" fmla="*/ 2040679 w 2741311"/>
                <a:gd name="connsiteY6" fmla="*/ 48749 h 2251722"/>
                <a:gd name="connsiteX7" fmla="*/ 1908870 w 2741311"/>
                <a:gd name="connsiteY7" fmla="*/ 70497 h 2251722"/>
                <a:gd name="connsiteX8" fmla="*/ 1937445 w 2741311"/>
                <a:gd name="connsiteY8" fmla="*/ 889647 h 2251722"/>
                <a:gd name="connsiteX9" fmla="*/ 1270695 w 2741311"/>
                <a:gd name="connsiteY9" fmla="*/ 699147 h 2251722"/>
                <a:gd name="connsiteX10" fmla="*/ 232470 w 2741311"/>
                <a:gd name="connsiteY10" fmla="*/ 232422 h 2251722"/>
                <a:gd name="connsiteX0" fmla="*/ 232470 w 2741311"/>
                <a:gd name="connsiteY0" fmla="*/ 188264 h 2207564"/>
                <a:gd name="connsiteX1" fmla="*/ 137220 w 2741311"/>
                <a:gd name="connsiteY1" fmla="*/ 2207564 h 2207564"/>
                <a:gd name="connsiteX2" fmla="*/ 1823145 w 2741311"/>
                <a:gd name="connsiteY2" fmla="*/ 2207564 h 2207564"/>
                <a:gd name="connsiteX3" fmla="*/ 1842195 w 2741311"/>
                <a:gd name="connsiteY3" fmla="*/ 1702739 h 2207564"/>
                <a:gd name="connsiteX4" fmla="*/ 2699445 w 2741311"/>
                <a:gd name="connsiteY4" fmla="*/ 150164 h 2207564"/>
                <a:gd name="connsiteX5" fmla="*/ 2048663 w 2741311"/>
                <a:gd name="connsiteY5" fmla="*/ 97254 h 2207564"/>
                <a:gd name="connsiteX6" fmla="*/ 2040679 w 2741311"/>
                <a:gd name="connsiteY6" fmla="*/ 4591 h 2207564"/>
                <a:gd name="connsiteX7" fmla="*/ 1908870 w 2741311"/>
                <a:gd name="connsiteY7" fmla="*/ 26339 h 2207564"/>
                <a:gd name="connsiteX8" fmla="*/ 1937445 w 2741311"/>
                <a:gd name="connsiteY8" fmla="*/ 845489 h 2207564"/>
                <a:gd name="connsiteX9" fmla="*/ 1270695 w 2741311"/>
                <a:gd name="connsiteY9" fmla="*/ 654989 h 2207564"/>
                <a:gd name="connsiteX10" fmla="*/ 232470 w 2741311"/>
                <a:gd name="connsiteY10" fmla="*/ 188264 h 2207564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741311"/>
                <a:gd name="connsiteY0" fmla="*/ 183976 h 2203276"/>
                <a:gd name="connsiteX1" fmla="*/ 137220 w 2741311"/>
                <a:gd name="connsiteY1" fmla="*/ 2203276 h 2203276"/>
                <a:gd name="connsiteX2" fmla="*/ 1823145 w 2741311"/>
                <a:gd name="connsiteY2" fmla="*/ 2203276 h 2203276"/>
                <a:gd name="connsiteX3" fmla="*/ 1842195 w 2741311"/>
                <a:gd name="connsiteY3" fmla="*/ 1698451 h 2203276"/>
                <a:gd name="connsiteX4" fmla="*/ 2699445 w 2741311"/>
                <a:gd name="connsiteY4" fmla="*/ 145876 h 2203276"/>
                <a:gd name="connsiteX5" fmla="*/ 2048663 w 2741311"/>
                <a:gd name="connsiteY5" fmla="*/ 92966 h 2203276"/>
                <a:gd name="connsiteX6" fmla="*/ 2040679 w 2741311"/>
                <a:gd name="connsiteY6" fmla="*/ 303 h 2203276"/>
                <a:gd name="connsiteX7" fmla="*/ 1908870 w 2741311"/>
                <a:gd name="connsiteY7" fmla="*/ 22051 h 2203276"/>
                <a:gd name="connsiteX8" fmla="*/ 1937445 w 2741311"/>
                <a:gd name="connsiteY8" fmla="*/ 841201 h 2203276"/>
                <a:gd name="connsiteX9" fmla="*/ 1270695 w 2741311"/>
                <a:gd name="connsiteY9" fmla="*/ 650701 h 2203276"/>
                <a:gd name="connsiteX10" fmla="*/ 232470 w 2741311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2372"/>
                <a:gd name="connsiteY0" fmla="*/ 183976 h 2203276"/>
                <a:gd name="connsiteX1" fmla="*/ 137220 w 2662372"/>
                <a:gd name="connsiteY1" fmla="*/ 2203276 h 2203276"/>
                <a:gd name="connsiteX2" fmla="*/ 1823145 w 2662372"/>
                <a:gd name="connsiteY2" fmla="*/ 2203276 h 2203276"/>
                <a:gd name="connsiteX3" fmla="*/ 1842195 w 2662372"/>
                <a:gd name="connsiteY3" fmla="*/ 1698451 h 2203276"/>
                <a:gd name="connsiteX4" fmla="*/ 2614876 w 2662372"/>
                <a:gd name="connsiteY4" fmla="*/ 119448 h 2203276"/>
                <a:gd name="connsiteX5" fmla="*/ 2048663 w 2662372"/>
                <a:gd name="connsiteY5" fmla="*/ 92966 h 2203276"/>
                <a:gd name="connsiteX6" fmla="*/ 2040679 w 2662372"/>
                <a:gd name="connsiteY6" fmla="*/ 303 h 2203276"/>
                <a:gd name="connsiteX7" fmla="*/ 1908870 w 2662372"/>
                <a:gd name="connsiteY7" fmla="*/ 22051 h 2203276"/>
                <a:gd name="connsiteX8" fmla="*/ 1937445 w 2662372"/>
                <a:gd name="connsiteY8" fmla="*/ 841201 h 2203276"/>
                <a:gd name="connsiteX9" fmla="*/ 1270695 w 2662372"/>
                <a:gd name="connsiteY9" fmla="*/ 650701 h 2203276"/>
                <a:gd name="connsiteX10" fmla="*/ 232470 w 2662372"/>
                <a:gd name="connsiteY10" fmla="*/ 183976 h 2203276"/>
                <a:gd name="connsiteX0" fmla="*/ 232470 w 2664220"/>
                <a:gd name="connsiteY0" fmla="*/ 183976 h 2203276"/>
                <a:gd name="connsiteX1" fmla="*/ 137220 w 2664220"/>
                <a:gd name="connsiteY1" fmla="*/ 2203276 h 2203276"/>
                <a:gd name="connsiteX2" fmla="*/ 1823145 w 2664220"/>
                <a:gd name="connsiteY2" fmla="*/ 2203276 h 2203276"/>
                <a:gd name="connsiteX3" fmla="*/ 1842195 w 2664220"/>
                <a:gd name="connsiteY3" fmla="*/ 1698451 h 2203276"/>
                <a:gd name="connsiteX4" fmla="*/ 2614876 w 2664220"/>
                <a:gd name="connsiteY4" fmla="*/ 119448 h 2203276"/>
                <a:gd name="connsiteX5" fmla="*/ 2048663 w 2664220"/>
                <a:gd name="connsiteY5" fmla="*/ 92966 h 2203276"/>
                <a:gd name="connsiteX6" fmla="*/ 2040679 w 2664220"/>
                <a:gd name="connsiteY6" fmla="*/ 303 h 2203276"/>
                <a:gd name="connsiteX7" fmla="*/ 1908870 w 2664220"/>
                <a:gd name="connsiteY7" fmla="*/ 22051 h 2203276"/>
                <a:gd name="connsiteX8" fmla="*/ 1937445 w 2664220"/>
                <a:gd name="connsiteY8" fmla="*/ 841201 h 2203276"/>
                <a:gd name="connsiteX9" fmla="*/ 1270695 w 2664220"/>
                <a:gd name="connsiteY9" fmla="*/ 650701 h 2203276"/>
                <a:gd name="connsiteX10" fmla="*/ 232470 w 2664220"/>
                <a:gd name="connsiteY10" fmla="*/ 183976 h 2203276"/>
                <a:gd name="connsiteX0" fmla="*/ 232470 w 2695242"/>
                <a:gd name="connsiteY0" fmla="*/ 183976 h 2203276"/>
                <a:gd name="connsiteX1" fmla="*/ 137220 w 2695242"/>
                <a:gd name="connsiteY1" fmla="*/ 2203276 h 2203276"/>
                <a:gd name="connsiteX2" fmla="*/ 1823145 w 2695242"/>
                <a:gd name="connsiteY2" fmla="*/ 2203276 h 2203276"/>
                <a:gd name="connsiteX3" fmla="*/ 1842195 w 2695242"/>
                <a:gd name="connsiteY3" fmla="*/ 1698451 h 2203276"/>
                <a:gd name="connsiteX4" fmla="*/ 2614876 w 2695242"/>
                <a:gd name="connsiteY4" fmla="*/ 119448 h 2203276"/>
                <a:gd name="connsiteX5" fmla="*/ 2048663 w 2695242"/>
                <a:gd name="connsiteY5" fmla="*/ 92966 h 2203276"/>
                <a:gd name="connsiteX6" fmla="*/ 2040679 w 2695242"/>
                <a:gd name="connsiteY6" fmla="*/ 303 h 2203276"/>
                <a:gd name="connsiteX7" fmla="*/ 1908870 w 2695242"/>
                <a:gd name="connsiteY7" fmla="*/ 22051 h 2203276"/>
                <a:gd name="connsiteX8" fmla="*/ 1937445 w 2695242"/>
                <a:gd name="connsiteY8" fmla="*/ 841201 h 2203276"/>
                <a:gd name="connsiteX9" fmla="*/ 1270695 w 2695242"/>
                <a:gd name="connsiteY9" fmla="*/ 650701 h 2203276"/>
                <a:gd name="connsiteX10" fmla="*/ 232470 w 2695242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270695 w 2718665"/>
                <a:gd name="connsiteY9" fmla="*/ 650701 h 2203276"/>
                <a:gd name="connsiteX10" fmla="*/ 232470 w 2718665"/>
                <a:gd name="connsiteY10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41201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37445 w 2718665"/>
                <a:gd name="connsiteY8" fmla="*/ 820059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395842 w 2718665"/>
                <a:gd name="connsiteY9" fmla="*/ 576428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270695 w 2718665"/>
                <a:gd name="connsiteY10" fmla="*/ 650701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10848 w 2718665"/>
                <a:gd name="connsiteY9" fmla="*/ 513001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48663 w 2718665"/>
                <a:gd name="connsiteY5" fmla="*/ 92966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18665"/>
                <a:gd name="connsiteY0" fmla="*/ 183976 h 2203276"/>
                <a:gd name="connsiteX1" fmla="*/ 137220 w 2718665"/>
                <a:gd name="connsiteY1" fmla="*/ 2203276 h 2203276"/>
                <a:gd name="connsiteX2" fmla="*/ 1823145 w 2718665"/>
                <a:gd name="connsiteY2" fmla="*/ 2203276 h 2203276"/>
                <a:gd name="connsiteX3" fmla="*/ 1842195 w 2718665"/>
                <a:gd name="connsiteY3" fmla="*/ 1698451 h 2203276"/>
                <a:gd name="connsiteX4" fmla="*/ 2614876 w 2718665"/>
                <a:gd name="connsiteY4" fmla="*/ 119448 h 2203276"/>
                <a:gd name="connsiteX5" fmla="*/ 2064991 w 2718665"/>
                <a:gd name="connsiteY5" fmla="*/ 98409 h 2203276"/>
                <a:gd name="connsiteX6" fmla="*/ 2040679 w 2718665"/>
                <a:gd name="connsiteY6" fmla="*/ 303 h 2203276"/>
                <a:gd name="connsiteX7" fmla="*/ 1908870 w 2718665"/>
                <a:gd name="connsiteY7" fmla="*/ 22051 h 2203276"/>
                <a:gd name="connsiteX8" fmla="*/ 1911018 w 2718665"/>
                <a:gd name="connsiteY8" fmla="*/ 783060 h 2203276"/>
                <a:gd name="connsiteX9" fmla="*/ 1237275 w 2718665"/>
                <a:gd name="connsiteY9" fmla="*/ 497145 h 2203276"/>
                <a:gd name="connsiteX10" fmla="*/ 1122700 w 2718665"/>
                <a:gd name="connsiteY10" fmla="*/ 497420 h 2203276"/>
                <a:gd name="connsiteX11" fmla="*/ 232470 w 2718665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32470 w 2770027"/>
                <a:gd name="connsiteY0" fmla="*/ 183976 h 2203276"/>
                <a:gd name="connsiteX1" fmla="*/ 137220 w 2770027"/>
                <a:gd name="connsiteY1" fmla="*/ 2203276 h 2203276"/>
                <a:gd name="connsiteX2" fmla="*/ 1823145 w 2770027"/>
                <a:gd name="connsiteY2" fmla="*/ 2203276 h 2203276"/>
                <a:gd name="connsiteX3" fmla="*/ 1842195 w 2770027"/>
                <a:gd name="connsiteY3" fmla="*/ 1698451 h 2203276"/>
                <a:gd name="connsiteX4" fmla="*/ 2674747 w 2770027"/>
                <a:gd name="connsiteY4" fmla="*/ 130334 h 2203276"/>
                <a:gd name="connsiteX5" fmla="*/ 2064991 w 2770027"/>
                <a:gd name="connsiteY5" fmla="*/ 98409 h 2203276"/>
                <a:gd name="connsiteX6" fmla="*/ 2040679 w 2770027"/>
                <a:gd name="connsiteY6" fmla="*/ 303 h 2203276"/>
                <a:gd name="connsiteX7" fmla="*/ 1908870 w 2770027"/>
                <a:gd name="connsiteY7" fmla="*/ 22051 h 2203276"/>
                <a:gd name="connsiteX8" fmla="*/ 1911018 w 2770027"/>
                <a:gd name="connsiteY8" fmla="*/ 783060 h 2203276"/>
                <a:gd name="connsiteX9" fmla="*/ 1237275 w 2770027"/>
                <a:gd name="connsiteY9" fmla="*/ 497145 h 2203276"/>
                <a:gd name="connsiteX10" fmla="*/ 1122700 w 2770027"/>
                <a:gd name="connsiteY10" fmla="*/ 497420 h 2203276"/>
                <a:gd name="connsiteX11" fmla="*/ 232470 w 2770027"/>
                <a:gd name="connsiteY11" fmla="*/ 183976 h 2203276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17457 w 2764339"/>
                <a:gd name="connsiteY2" fmla="*/ 2203276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17012 w 2764339"/>
                <a:gd name="connsiteY10" fmla="*/ 497420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26782 w 2764339"/>
                <a:gd name="connsiteY0" fmla="*/ 183976 h 2400339"/>
                <a:gd name="connsiteX1" fmla="*/ 150300 w 2764339"/>
                <a:gd name="connsiteY1" fmla="*/ 2400339 h 2400339"/>
                <a:gd name="connsiteX2" fmla="*/ 1873761 w 2764339"/>
                <a:gd name="connsiteY2" fmla="*/ 2390955 h 2400339"/>
                <a:gd name="connsiteX3" fmla="*/ 1836507 w 2764339"/>
                <a:gd name="connsiteY3" fmla="*/ 1698451 h 2400339"/>
                <a:gd name="connsiteX4" fmla="*/ 2669059 w 2764339"/>
                <a:gd name="connsiteY4" fmla="*/ 130334 h 2400339"/>
                <a:gd name="connsiteX5" fmla="*/ 2059303 w 2764339"/>
                <a:gd name="connsiteY5" fmla="*/ 98409 h 2400339"/>
                <a:gd name="connsiteX6" fmla="*/ 2034991 w 2764339"/>
                <a:gd name="connsiteY6" fmla="*/ 303 h 2400339"/>
                <a:gd name="connsiteX7" fmla="*/ 1903182 w 2764339"/>
                <a:gd name="connsiteY7" fmla="*/ 22051 h 2400339"/>
                <a:gd name="connsiteX8" fmla="*/ 1905330 w 2764339"/>
                <a:gd name="connsiteY8" fmla="*/ 783060 h 2400339"/>
                <a:gd name="connsiteX9" fmla="*/ 1231587 w 2764339"/>
                <a:gd name="connsiteY9" fmla="*/ 497145 h 2400339"/>
                <a:gd name="connsiteX10" fmla="*/ 1135780 w 2764339"/>
                <a:gd name="connsiteY10" fmla="*/ 572491 h 2400339"/>
                <a:gd name="connsiteX11" fmla="*/ 226782 w 2764339"/>
                <a:gd name="connsiteY11" fmla="*/ 183976 h 2400339"/>
                <a:gd name="connsiteX0" fmla="*/ 231749 w 2769306"/>
                <a:gd name="connsiteY0" fmla="*/ 183976 h 2390955"/>
                <a:gd name="connsiteX1" fmla="*/ 138828 w 2769306"/>
                <a:gd name="connsiteY1" fmla="*/ 2064983 h 2390955"/>
                <a:gd name="connsiteX2" fmla="*/ 1878728 w 2769306"/>
                <a:gd name="connsiteY2" fmla="*/ 2390955 h 2390955"/>
                <a:gd name="connsiteX3" fmla="*/ 1841474 w 2769306"/>
                <a:gd name="connsiteY3" fmla="*/ 1698451 h 2390955"/>
                <a:gd name="connsiteX4" fmla="*/ 2674026 w 2769306"/>
                <a:gd name="connsiteY4" fmla="*/ 130334 h 2390955"/>
                <a:gd name="connsiteX5" fmla="*/ 2064270 w 2769306"/>
                <a:gd name="connsiteY5" fmla="*/ 98409 h 2390955"/>
                <a:gd name="connsiteX6" fmla="*/ 2039958 w 2769306"/>
                <a:gd name="connsiteY6" fmla="*/ 303 h 2390955"/>
                <a:gd name="connsiteX7" fmla="*/ 1908149 w 2769306"/>
                <a:gd name="connsiteY7" fmla="*/ 22051 h 2390955"/>
                <a:gd name="connsiteX8" fmla="*/ 1910297 w 2769306"/>
                <a:gd name="connsiteY8" fmla="*/ 783060 h 2390955"/>
                <a:gd name="connsiteX9" fmla="*/ 1236554 w 2769306"/>
                <a:gd name="connsiteY9" fmla="*/ 497145 h 2390955"/>
                <a:gd name="connsiteX10" fmla="*/ 1140747 w 2769306"/>
                <a:gd name="connsiteY10" fmla="*/ 572491 h 2390955"/>
                <a:gd name="connsiteX11" fmla="*/ 231749 w 2769306"/>
                <a:gd name="connsiteY11" fmla="*/ 183976 h 2390955"/>
                <a:gd name="connsiteX0" fmla="*/ 221873 w 2759430"/>
                <a:gd name="connsiteY0" fmla="*/ 183976 h 2390955"/>
                <a:gd name="connsiteX1" fmla="*/ 128952 w 2759430"/>
                <a:gd name="connsiteY1" fmla="*/ 2064983 h 2390955"/>
                <a:gd name="connsiteX2" fmla="*/ 1868852 w 2759430"/>
                <a:gd name="connsiteY2" fmla="*/ 2390955 h 2390955"/>
                <a:gd name="connsiteX3" fmla="*/ 1831598 w 2759430"/>
                <a:gd name="connsiteY3" fmla="*/ 1698451 h 2390955"/>
                <a:gd name="connsiteX4" fmla="*/ 2664150 w 2759430"/>
                <a:gd name="connsiteY4" fmla="*/ 130334 h 2390955"/>
                <a:gd name="connsiteX5" fmla="*/ 2054394 w 2759430"/>
                <a:gd name="connsiteY5" fmla="*/ 98409 h 2390955"/>
                <a:gd name="connsiteX6" fmla="*/ 2030082 w 2759430"/>
                <a:gd name="connsiteY6" fmla="*/ 303 h 2390955"/>
                <a:gd name="connsiteX7" fmla="*/ 1898273 w 2759430"/>
                <a:gd name="connsiteY7" fmla="*/ 22051 h 2390955"/>
                <a:gd name="connsiteX8" fmla="*/ 1900421 w 2759430"/>
                <a:gd name="connsiteY8" fmla="*/ 783060 h 2390955"/>
                <a:gd name="connsiteX9" fmla="*/ 1226678 w 2759430"/>
                <a:gd name="connsiteY9" fmla="*/ 497145 h 2390955"/>
                <a:gd name="connsiteX10" fmla="*/ 1130871 w 2759430"/>
                <a:gd name="connsiteY10" fmla="*/ 572491 h 2390955"/>
                <a:gd name="connsiteX11" fmla="*/ 221873 w 2759430"/>
                <a:gd name="connsiteY11" fmla="*/ 183976 h 2390955"/>
                <a:gd name="connsiteX0" fmla="*/ 221873 w 2759430"/>
                <a:gd name="connsiteY0" fmla="*/ 183976 h 2065462"/>
                <a:gd name="connsiteX1" fmla="*/ 128952 w 2759430"/>
                <a:gd name="connsiteY1" fmla="*/ 2064983 h 2065462"/>
                <a:gd name="connsiteX2" fmla="*/ 1852414 w 2759430"/>
                <a:gd name="connsiteY2" fmla="*/ 2065462 h 2065462"/>
                <a:gd name="connsiteX3" fmla="*/ 1831598 w 2759430"/>
                <a:gd name="connsiteY3" fmla="*/ 1698451 h 2065462"/>
                <a:gd name="connsiteX4" fmla="*/ 2664150 w 2759430"/>
                <a:gd name="connsiteY4" fmla="*/ 130334 h 2065462"/>
                <a:gd name="connsiteX5" fmla="*/ 2054394 w 2759430"/>
                <a:gd name="connsiteY5" fmla="*/ 98409 h 2065462"/>
                <a:gd name="connsiteX6" fmla="*/ 2030082 w 2759430"/>
                <a:gd name="connsiteY6" fmla="*/ 303 h 2065462"/>
                <a:gd name="connsiteX7" fmla="*/ 1898273 w 2759430"/>
                <a:gd name="connsiteY7" fmla="*/ 22051 h 2065462"/>
                <a:gd name="connsiteX8" fmla="*/ 1900421 w 2759430"/>
                <a:gd name="connsiteY8" fmla="*/ 783060 h 2065462"/>
                <a:gd name="connsiteX9" fmla="*/ 1226678 w 2759430"/>
                <a:gd name="connsiteY9" fmla="*/ 497145 h 2065462"/>
                <a:gd name="connsiteX10" fmla="*/ 1130871 w 2759430"/>
                <a:gd name="connsiteY10" fmla="*/ 572491 h 2065462"/>
                <a:gd name="connsiteX11" fmla="*/ 221873 w 2759430"/>
                <a:gd name="connsiteY11" fmla="*/ 183976 h 2065462"/>
                <a:gd name="connsiteX0" fmla="*/ 221873 w 2759430"/>
                <a:gd name="connsiteY0" fmla="*/ 183976 h 2068751"/>
                <a:gd name="connsiteX1" fmla="*/ 128952 w 2759430"/>
                <a:gd name="connsiteY1" fmla="*/ 2064983 h 2068751"/>
                <a:gd name="connsiteX2" fmla="*/ 1852414 w 2759430"/>
                <a:gd name="connsiteY2" fmla="*/ 2068751 h 2068751"/>
                <a:gd name="connsiteX3" fmla="*/ 1831598 w 2759430"/>
                <a:gd name="connsiteY3" fmla="*/ 1698451 h 2068751"/>
                <a:gd name="connsiteX4" fmla="*/ 2664150 w 2759430"/>
                <a:gd name="connsiteY4" fmla="*/ 130334 h 2068751"/>
                <a:gd name="connsiteX5" fmla="*/ 2054394 w 2759430"/>
                <a:gd name="connsiteY5" fmla="*/ 98409 h 2068751"/>
                <a:gd name="connsiteX6" fmla="*/ 2030082 w 2759430"/>
                <a:gd name="connsiteY6" fmla="*/ 303 h 2068751"/>
                <a:gd name="connsiteX7" fmla="*/ 1898273 w 2759430"/>
                <a:gd name="connsiteY7" fmla="*/ 22051 h 2068751"/>
                <a:gd name="connsiteX8" fmla="*/ 1900421 w 2759430"/>
                <a:gd name="connsiteY8" fmla="*/ 783060 h 2068751"/>
                <a:gd name="connsiteX9" fmla="*/ 1226678 w 2759430"/>
                <a:gd name="connsiteY9" fmla="*/ 497145 h 2068751"/>
                <a:gd name="connsiteX10" fmla="*/ 1130871 w 2759430"/>
                <a:gd name="connsiteY10" fmla="*/ 572491 h 2068751"/>
                <a:gd name="connsiteX11" fmla="*/ 221873 w 2759430"/>
                <a:gd name="connsiteY11" fmla="*/ 183976 h 2068751"/>
                <a:gd name="connsiteX0" fmla="*/ 221873 w 2759430"/>
                <a:gd name="connsiteY0" fmla="*/ 183976 h 2077670"/>
                <a:gd name="connsiteX1" fmla="*/ 128952 w 2759430"/>
                <a:gd name="connsiteY1" fmla="*/ 2064983 h 2077670"/>
                <a:gd name="connsiteX2" fmla="*/ 1861333 w 2759430"/>
                <a:gd name="connsiteY2" fmla="*/ 2077670 h 2077670"/>
                <a:gd name="connsiteX3" fmla="*/ 1831598 w 2759430"/>
                <a:gd name="connsiteY3" fmla="*/ 1698451 h 2077670"/>
                <a:gd name="connsiteX4" fmla="*/ 2664150 w 2759430"/>
                <a:gd name="connsiteY4" fmla="*/ 130334 h 2077670"/>
                <a:gd name="connsiteX5" fmla="*/ 2054394 w 2759430"/>
                <a:gd name="connsiteY5" fmla="*/ 98409 h 2077670"/>
                <a:gd name="connsiteX6" fmla="*/ 2030082 w 2759430"/>
                <a:gd name="connsiteY6" fmla="*/ 303 h 2077670"/>
                <a:gd name="connsiteX7" fmla="*/ 1898273 w 2759430"/>
                <a:gd name="connsiteY7" fmla="*/ 22051 h 2077670"/>
                <a:gd name="connsiteX8" fmla="*/ 1900421 w 2759430"/>
                <a:gd name="connsiteY8" fmla="*/ 783060 h 2077670"/>
                <a:gd name="connsiteX9" fmla="*/ 1226678 w 2759430"/>
                <a:gd name="connsiteY9" fmla="*/ 497145 h 2077670"/>
                <a:gd name="connsiteX10" fmla="*/ 1130871 w 2759430"/>
                <a:gd name="connsiteY10" fmla="*/ 572491 h 2077670"/>
                <a:gd name="connsiteX11" fmla="*/ 221873 w 2759430"/>
                <a:gd name="connsiteY11" fmla="*/ 183976 h 207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9430" h="2077670">
                  <a:moveTo>
                    <a:pt x="221873" y="183976"/>
                  </a:moveTo>
                  <a:cubicBezTo>
                    <a:pt x="-257552" y="923751"/>
                    <a:pt x="200156" y="1839025"/>
                    <a:pt x="128952" y="2064983"/>
                  </a:cubicBezTo>
                  <a:lnTo>
                    <a:pt x="1861333" y="2077670"/>
                  </a:lnTo>
                  <a:lnTo>
                    <a:pt x="1831598" y="1698451"/>
                  </a:lnTo>
                  <a:cubicBezTo>
                    <a:pt x="2577484" y="1720658"/>
                    <a:pt x="2947680" y="1991050"/>
                    <a:pt x="2664150" y="130334"/>
                  </a:cubicBezTo>
                  <a:cubicBezTo>
                    <a:pt x="2255473" y="54071"/>
                    <a:pt x="2191599" y="89110"/>
                    <a:pt x="2054394" y="98409"/>
                  </a:cubicBezTo>
                  <a:cubicBezTo>
                    <a:pt x="2046378" y="39791"/>
                    <a:pt x="2053381" y="49121"/>
                    <a:pt x="2030082" y="303"/>
                  </a:cubicBezTo>
                  <a:cubicBezTo>
                    <a:pt x="1964498" y="-945"/>
                    <a:pt x="2000929" y="826"/>
                    <a:pt x="1898273" y="22051"/>
                  </a:cubicBezTo>
                  <a:cubicBezTo>
                    <a:pt x="1904623" y="280813"/>
                    <a:pt x="1890896" y="525885"/>
                    <a:pt x="1900421" y="783060"/>
                  </a:cubicBezTo>
                  <a:cubicBezTo>
                    <a:pt x="1749728" y="751246"/>
                    <a:pt x="1517512" y="597607"/>
                    <a:pt x="1226678" y="497145"/>
                  </a:cubicBezTo>
                  <a:cubicBezTo>
                    <a:pt x="1226550" y="618676"/>
                    <a:pt x="1264864" y="688113"/>
                    <a:pt x="1130871" y="572491"/>
                  </a:cubicBezTo>
                  <a:cubicBezTo>
                    <a:pt x="766733" y="481334"/>
                    <a:pt x="654943" y="385765"/>
                    <a:pt x="221873" y="1839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xmlns="" id="{EF19EEB1-97B4-40E2-A83F-16B4119868A5}"/>
                </a:ext>
              </a:extLst>
            </p:cNvPr>
            <p:cNvSpPr/>
            <p:nvPr/>
          </p:nvSpPr>
          <p:spPr>
            <a:xfrm>
              <a:off x="1353101" y="4180869"/>
              <a:ext cx="1094108" cy="581411"/>
            </a:xfrm>
            <a:custGeom>
              <a:avLst/>
              <a:gdLst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  <a:gd name="connsiteX0" fmla="*/ 0 w 1094108"/>
                <a:gd name="connsiteY0" fmla="*/ 200851 h 581411"/>
                <a:gd name="connsiteX1" fmla="*/ 95139 w 1094108"/>
                <a:gd name="connsiteY1" fmla="*/ 0 h 581411"/>
                <a:gd name="connsiteX2" fmla="*/ 1025396 w 1094108"/>
                <a:gd name="connsiteY2" fmla="*/ 338276 h 581411"/>
                <a:gd name="connsiteX3" fmla="*/ 1094108 w 1094108"/>
                <a:gd name="connsiteY3" fmla="*/ 412273 h 581411"/>
                <a:gd name="connsiteX4" fmla="*/ 1078252 w 1094108"/>
                <a:gd name="connsiteY4" fmla="*/ 517984 h 581411"/>
                <a:gd name="connsiteX5" fmla="*/ 1014825 w 1094108"/>
                <a:gd name="connsiteY5" fmla="*/ 480985 h 581411"/>
                <a:gd name="connsiteX6" fmla="*/ 998968 w 1094108"/>
                <a:gd name="connsiteY6" fmla="*/ 581411 h 581411"/>
                <a:gd name="connsiteX7" fmla="*/ 0 w 1094108"/>
                <a:gd name="connsiteY7" fmla="*/ 200851 h 58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4108" h="581411">
                  <a:moveTo>
                    <a:pt x="0" y="200851"/>
                  </a:moveTo>
                  <a:lnTo>
                    <a:pt x="95139" y="0"/>
                  </a:lnTo>
                  <a:lnTo>
                    <a:pt x="1025396" y="338276"/>
                  </a:lnTo>
                  <a:lnTo>
                    <a:pt x="1094108" y="412273"/>
                  </a:lnTo>
                  <a:lnTo>
                    <a:pt x="1078252" y="517984"/>
                  </a:lnTo>
                  <a:lnTo>
                    <a:pt x="1014825" y="480985"/>
                  </a:lnTo>
                  <a:lnTo>
                    <a:pt x="998968" y="581411"/>
                  </a:lnTo>
                  <a:cubicBezTo>
                    <a:pt x="634554" y="475508"/>
                    <a:pt x="332989" y="327704"/>
                    <a:pt x="0" y="2008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xmlns="" id="{1B103A9A-380A-4D50-B1B9-48DA1AA9C58B}"/>
                </a:ext>
              </a:extLst>
            </p:cNvPr>
            <p:cNvSpPr/>
            <p:nvPr/>
          </p:nvSpPr>
          <p:spPr>
            <a:xfrm>
              <a:off x="3076189" y="4038629"/>
              <a:ext cx="591981" cy="227104"/>
            </a:xfrm>
            <a:custGeom>
              <a:avLst/>
              <a:gdLst>
                <a:gd name="connsiteX0" fmla="*/ 5285 w 739976"/>
                <a:gd name="connsiteY0" fmla="*/ 68712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68712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739976"/>
                <a:gd name="connsiteY0" fmla="*/ 110997 h 206136"/>
                <a:gd name="connsiteX1" fmla="*/ 0 w 739976"/>
                <a:gd name="connsiteY1" fmla="*/ 5285 h 206136"/>
                <a:gd name="connsiteX2" fmla="*/ 158566 w 739976"/>
                <a:gd name="connsiteY2" fmla="*/ 0 h 206136"/>
                <a:gd name="connsiteX3" fmla="*/ 163852 w 739976"/>
                <a:gd name="connsiteY3" fmla="*/ 58141 h 206136"/>
                <a:gd name="connsiteX4" fmla="*/ 739976 w 739976"/>
                <a:gd name="connsiteY4" fmla="*/ 84569 h 206136"/>
                <a:gd name="connsiteX5" fmla="*/ 671264 w 739976"/>
                <a:gd name="connsiteY5" fmla="*/ 206136 h 206136"/>
                <a:gd name="connsiteX6" fmla="*/ 110996 w 739976"/>
                <a:gd name="connsiteY6" fmla="*/ 174423 h 206136"/>
                <a:gd name="connsiteX7" fmla="*/ 89854 w 739976"/>
                <a:gd name="connsiteY7" fmla="*/ 84569 h 206136"/>
                <a:gd name="connsiteX8" fmla="*/ 5285 w 739976"/>
                <a:gd name="connsiteY8" fmla="*/ 110997 h 206136"/>
                <a:gd name="connsiteX0" fmla="*/ 5285 w 671264"/>
                <a:gd name="connsiteY0" fmla="*/ 110997 h 206136"/>
                <a:gd name="connsiteX1" fmla="*/ 0 w 671264"/>
                <a:gd name="connsiteY1" fmla="*/ 5285 h 206136"/>
                <a:gd name="connsiteX2" fmla="*/ 158566 w 671264"/>
                <a:gd name="connsiteY2" fmla="*/ 0 h 206136"/>
                <a:gd name="connsiteX3" fmla="*/ 163852 w 671264"/>
                <a:gd name="connsiteY3" fmla="*/ 58141 h 206136"/>
                <a:gd name="connsiteX4" fmla="*/ 581409 w 671264"/>
                <a:gd name="connsiteY4" fmla="*/ 52856 h 206136"/>
                <a:gd name="connsiteX5" fmla="*/ 671264 w 671264"/>
                <a:gd name="connsiteY5" fmla="*/ 206136 h 206136"/>
                <a:gd name="connsiteX6" fmla="*/ 110996 w 671264"/>
                <a:gd name="connsiteY6" fmla="*/ 174423 h 206136"/>
                <a:gd name="connsiteX7" fmla="*/ 89854 w 671264"/>
                <a:gd name="connsiteY7" fmla="*/ 84569 h 206136"/>
                <a:gd name="connsiteX8" fmla="*/ 5285 w 671264"/>
                <a:gd name="connsiteY8" fmla="*/ 110997 h 206136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10997 h 190279"/>
                <a:gd name="connsiteX1" fmla="*/ 0 w 591981"/>
                <a:gd name="connsiteY1" fmla="*/ 5285 h 190279"/>
                <a:gd name="connsiteX2" fmla="*/ 158566 w 591981"/>
                <a:gd name="connsiteY2" fmla="*/ 0 h 190279"/>
                <a:gd name="connsiteX3" fmla="*/ 163852 w 591981"/>
                <a:gd name="connsiteY3" fmla="*/ 58141 h 190279"/>
                <a:gd name="connsiteX4" fmla="*/ 581409 w 591981"/>
                <a:gd name="connsiteY4" fmla="*/ 52856 h 190279"/>
                <a:gd name="connsiteX5" fmla="*/ 591981 w 591981"/>
                <a:gd name="connsiteY5" fmla="*/ 190279 h 190279"/>
                <a:gd name="connsiteX6" fmla="*/ 110996 w 591981"/>
                <a:gd name="connsiteY6" fmla="*/ 174423 h 190279"/>
                <a:gd name="connsiteX7" fmla="*/ 89854 w 591981"/>
                <a:gd name="connsiteY7" fmla="*/ 84569 h 190279"/>
                <a:gd name="connsiteX8" fmla="*/ 5285 w 591981"/>
                <a:gd name="connsiteY8" fmla="*/ 110997 h 190279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89854 w 591981"/>
                <a:gd name="connsiteY7" fmla="*/ 115812 h 221522"/>
                <a:gd name="connsiteX8" fmla="*/ 5285 w 591981"/>
                <a:gd name="connsiteY8" fmla="*/ 142240 h 221522"/>
                <a:gd name="connsiteX0" fmla="*/ 5285 w 591981"/>
                <a:gd name="connsiteY0" fmla="*/ 142240 h 221522"/>
                <a:gd name="connsiteX1" fmla="*/ 0 w 591981"/>
                <a:gd name="connsiteY1" fmla="*/ 36528 h 221522"/>
                <a:gd name="connsiteX2" fmla="*/ 163774 w 591981"/>
                <a:gd name="connsiteY2" fmla="*/ 0 h 221522"/>
                <a:gd name="connsiteX3" fmla="*/ 163852 w 591981"/>
                <a:gd name="connsiteY3" fmla="*/ 89384 h 221522"/>
                <a:gd name="connsiteX4" fmla="*/ 581409 w 591981"/>
                <a:gd name="connsiteY4" fmla="*/ 84099 h 221522"/>
                <a:gd name="connsiteX5" fmla="*/ 591981 w 591981"/>
                <a:gd name="connsiteY5" fmla="*/ 221522 h 221522"/>
                <a:gd name="connsiteX6" fmla="*/ 110996 w 591981"/>
                <a:gd name="connsiteY6" fmla="*/ 205666 h 221522"/>
                <a:gd name="connsiteX7" fmla="*/ 105475 w 591981"/>
                <a:gd name="connsiteY7" fmla="*/ 136641 h 221522"/>
                <a:gd name="connsiteX8" fmla="*/ 5285 w 591981"/>
                <a:gd name="connsiteY8" fmla="*/ 142240 h 221522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63852 w 591981"/>
                <a:gd name="connsiteY3" fmla="*/ 89384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  <a:gd name="connsiteX0" fmla="*/ 5285 w 591981"/>
                <a:gd name="connsiteY0" fmla="*/ 142240 h 227104"/>
                <a:gd name="connsiteX1" fmla="*/ 0 w 591981"/>
                <a:gd name="connsiteY1" fmla="*/ 36528 h 227104"/>
                <a:gd name="connsiteX2" fmla="*/ 163774 w 591981"/>
                <a:gd name="connsiteY2" fmla="*/ 0 h 227104"/>
                <a:gd name="connsiteX3" fmla="*/ 195095 w 591981"/>
                <a:gd name="connsiteY3" fmla="*/ 84177 h 227104"/>
                <a:gd name="connsiteX4" fmla="*/ 581409 w 591981"/>
                <a:gd name="connsiteY4" fmla="*/ 84099 h 227104"/>
                <a:gd name="connsiteX5" fmla="*/ 591981 w 591981"/>
                <a:gd name="connsiteY5" fmla="*/ 221522 h 227104"/>
                <a:gd name="connsiteX6" fmla="*/ 116204 w 591981"/>
                <a:gd name="connsiteY6" fmla="*/ 226495 h 227104"/>
                <a:gd name="connsiteX7" fmla="*/ 105475 w 591981"/>
                <a:gd name="connsiteY7" fmla="*/ 136641 h 227104"/>
                <a:gd name="connsiteX8" fmla="*/ 5285 w 591981"/>
                <a:gd name="connsiteY8" fmla="*/ 142240 h 227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1981" h="227104">
                  <a:moveTo>
                    <a:pt x="5285" y="142240"/>
                  </a:moveTo>
                  <a:lnTo>
                    <a:pt x="0" y="36528"/>
                  </a:lnTo>
                  <a:lnTo>
                    <a:pt x="163774" y="0"/>
                  </a:lnTo>
                  <a:cubicBezTo>
                    <a:pt x="163800" y="29795"/>
                    <a:pt x="195069" y="54382"/>
                    <a:pt x="195095" y="84177"/>
                  </a:cubicBezTo>
                  <a:cubicBezTo>
                    <a:pt x="397943" y="29168"/>
                    <a:pt x="389368" y="75290"/>
                    <a:pt x="581409" y="84099"/>
                  </a:cubicBezTo>
                  <a:lnTo>
                    <a:pt x="591981" y="221522"/>
                  </a:lnTo>
                  <a:cubicBezTo>
                    <a:pt x="431653" y="200380"/>
                    <a:pt x="276532" y="231780"/>
                    <a:pt x="116204" y="226495"/>
                  </a:cubicBezTo>
                  <a:lnTo>
                    <a:pt x="105475" y="136641"/>
                  </a:lnTo>
                  <a:lnTo>
                    <a:pt x="5285" y="1422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xmlns="" id="{FACA3C0E-0B06-43D5-A58E-D00A6EF0A284}"/>
                </a:ext>
              </a:extLst>
            </p:cNvPr>
            <p:cNvSpPr/>
            <p:nvPr/>
          </p:nvSpPr>
          <p:spPr>
            <a:xfrm>
              <a:off x="2985409" y="3255814"/>
              <a:ext cx="669512" cy="864666"/>
            </a:xfrm>
            <a:custGeom>
              <a:avLst/>
              <a:gdLst>
                <a:gd name="connsiteX0" fmla="*/ 237850 w 650123"/>
                <a:gd name="connsiteY0" fmla="*/ 850974 h 866830"/>
                <a:gd name="connsiteX1" fmla="*/ 0 w 650123"/>
                <a:gd name="connsiteY1" fmla="*/ 63427 h 866830"/>
                <a:gd name="connsiteX2" fmla="*/ 153281 w 650123"/>
                <a:gd name="connsiteY2" fmla="*/ 184994 h 866830"/>
                <a:gd name="connsiteX3" fmla="*/ 216708 w 650123"/>
                <a:gd name="connsiteY3" fmla="*/ 5286 h 866830"/>
                <a:gd name="connsiteX4" fmla="*/ 317133 w 650123"/>
                <a:gd name="connsiteY4" fmla="*/ 184994 h 866830"/>
                <a:gd name="connsiteX5" fmla="*/ 359418 w 650123"/>
                <a:gd name="connsiteY5" fmla="*/ 0 h 866830"/>
                <a:gd name="connsiteX6" fmla="*/ 475700 w 650123"/>
                <a:gd name="connsiteY6" fmla="*/ 126853 h 866830"/>
                <a:gd name="connsiteX7" fmla="*/ 539126 w 650123"/>
                <a:gd name="connsiteY7" fmla="*/ 36999 h 866830"/>
                <a:gd name="connsiteX8" fmla="*/ 650123 w 650123"/>
                <a:gd name="connsiteY8" fmla="*/ 866830 h 866830"/>
                <a:gd name="connsiteX9" fmla="*/ 237850 w 650123"/>
                <a:gd name="connsiteY9" fmla="*/ 850974 h 866830"/>
                <a:gd name="connsiteX0" fmla="*/ 197028 w 609301"/>
                <a:gd name="connsiteY0" fmla="*/ 850974 h 866830"/>
                <a:gd name="connsiteX1" fmla="*/ 0 w 609301"/>
                <a:gd name="connsiteY1" fmla="*/ 60706 h 866830"/>
                <a:gd name="connsiteX2" fmla="*/ 112459 w 609301"/>
                <a:gd name="connsiteY2" fmla="*/ 184994 h 866830"/>
                <a:gd name="connsiteX3" fmla="*/ 175886 w 609301"/>
                <a:gd name="connsiteY3" fmla="*/ 5286 h 866830"/>
                <a:gd name="connsiteX4" fmla="*/ 276311 w 609301"/>
                <a:gd name="connsiteY4" fmla="*/ 184994 h 866830"/>
                <a:gd name="connsiteX5" fmla="*/ 318596 w 609301"/>
                <a:gd name="connsiteY5" fmla="*/ 0 h 866830"/>
                <a:gd name="connsiteX6" fmla="*/ 434878 w 609301"/>
                <a:gd name="connsiteY6" fmla="*/ 126853 h 866830"/>
                <a:gd name="connsiteX7" fmla="*/ 498304 w 609301"/>
                <a:gd name="connsiteY7" fmla="*/ 36999 h 866830"/>
                <a:gd name="connsiteX8" fmla="*/ 609301 w 609301"/>
                <a:gd name="connsiteY8" fmla="*/ 866830 h 866830"/>
                <a:gd name="connsiteX9" fmla="*/ 197028 w 609301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8370 w 620643"/>
                <a:gd name="connsiteY0" fmla="*/ 850974 h 866830"/>
                <a:gd name="connsiteX1" fmla="*/ 11342 w 620643"/>
                <a:gd name="connsiteY1" fmla="*/ 60706 h 866830"/>
                <a:gd name="connsiteX2" fmla="*/ 123801 w 620643"/>
                <a:gd name="connsiteY2" fmla="*/ 184994 h 866830"/>
                <a:gd name="connsiteX3" fmla="*/ 187228 w 620643"/>
                <a:gd name="connsiteY3" fmla="*/ 5286 h 866830"/>
                <a:gd name="connsiteX4" fmla="*/ 287653 w 620643"/>
                <a:gd name="connsiteY4" fmla="*/ 184994 h 866830"/>
                <a:gd name="connsiteX5" fmla="*/ 329938 w 620643"/>
                <a:gd name="connsiteY5" fmla="*/ 0 h 866830"/>
                <a:gd name="connsiteX6" fmla="*/ 446220 w 620643"/>
                <a:gd name="connsiteY6" fmla="*/ 126853 h 866830"/>
                <a:gd name="connsiteX7" fmla="*/ 509646 w 620643"/>
                <a:gd name="connsiteY7" fmla="*/ 36999 h 866830"/>
                <a:gd name="connsiteX8" fmla="*/ 620643 w 620643"/>
                <a:gd name="connsiteY8" fmla="*/ 866830 h 866830"/>
                <a:gd name="connsiteX9" fmla="*/ 208370 w 620643"/>
                <a:gd name="connsiteY9" fmla="*/ 850974 h 866830"/>
                <a:gd name="connsiteX0" fmla="*/ 209189 w 621462"/>
                <a:gd name="connsiteY0" fmla="*/ 850974 h 866830"/>
                <a:gd name="connsiteX1" fmla="*/ 12161 w 621462"/>
                <a:gd name="connsiteY1" fmla="*/ 60706 h 866830"/>
                <a:gd name="connsiteX2" fmla="*/ 124620 w 621462"/>
                <a:gd name="connsiteY2" fmla="*/ 184994 h 866830"/>
                <a:gd name="connsiteX3" fmla="*/ 188047 w 621462"/>
                <a:gd name="connsiteY3" fmla="*/ 5286 h 866830"/>
                <a:gd name="connsiteX4" fmla="*/ 288472 w 621462"/>
                <a:gd name="connsiteY4" fmla="*/ 184994 h 866830"/>
                <a:gd name="connsiteX5" fmla="*/ 330757 w 621462"/>
                <a:gd name="connsiteY5" fmla="*/ 0 h 866830"/>
                <a:gd name="connsiteX6" fmla="*/ 447039 w 621462"/>
                <a:gd name="connsiteY6" fmla="*/ 126853 h 866830"/>
                <a:gd name="connsiteX7" fmla="*/ 510465 w 621462"/>
                <a:gd name="connsiteY7" fmla="*/ 36999 h 866830"/>
                <a:gd name="connsiteX8" fmla="*/ 621462 w 621462"/>
                <a:gd name="connsiteY8" fmla="*/ 866830 h 866830"/>
                <a:gd name="connsiteX9" fmla="*/ 209189 w 621462"/>
                <a:gd name="connsiteY9" fmla="*/ 850974 h 866830"/>
                <a:gd name="connsiteX0" fmla="*/ 160744 w 624724"/>
                <a:gd name="connsiteY0" fmla="*/ 812874 h 866830"/>
                <a:gd name="connsiteX1" fmla="*/ 15423 w 624724"/>
                <a:gd name="connsiteY1" fmla="*/ 60706 h 866830"/>
                <a:gd name="connsiteX2" fmla="*/ 127882 w 624724"/>
                <a:gd name="connsiteY2" fmla="*/ 184994 h 866830"/>
                <a:gd name="connsiteX3" fmla="*/ 191309 w 624724"/>
                <a:gd name="connsiteY3" fmla="*/ 5286 h 866830"/>
                <a:gd name="connsiteX4" fmla="*/ 291734 w 624724"/>
                <a:gd name="connsiteY4" fmla="*/ 184994 h 866830"/>
                <a:gd name="connsiteX5" fmla="*/ 334019 w 624724"/>
                <a:gd name="connsiteY5" fmla="*/ 0 h 866830"/>
                <a:gd name="connsiteX6" fmla="*/ 450301 w 624724"/>
                <a:gd name="connsiteY6" fmla="*/ 126853 h 866830"/>
                <a:gd name="connsiteX7" fmla="*/ 513727 w 624724"/>
                <a:gd name="connsiteY7" fmla="*/ 36999 h 866830"/>
                <a:gd name="connsiteX8" fmla="*/ 624724 w 624724"/>
                <a:gd name="connsiteY8" fmla="*/ 866830 h 866830"/>
                <a:gd name="connsiteX9" fmla="*/ 160744 w 624724"/>
                <a:gd name="connsiteY9" fmla="*/ 812874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6607 w 621601"/>
                <a:gd name="connsiteY0" fmla="*/ 853696 h 866830"/>
                <a:gd name="connsiteX1" fmla="*/ 12300 w 621601"/>
                <a:gd name="connsiteY1" fmla="*/ 60706 h 866830"/>
                <a:gd name="connsiteX2" fmla="*/ 124759 w 621601"/>
                <a:gd name="connsiteY2" fmla="*/ 184994 h 866830"/>
                <a:gd name="connsiteX3" fmla="*/ 188186 w 621601"/>
                <a:gd name="connsiteY3" fmla="*/ 5286 h 866830"/>
                <a:gd name="connsiteX4" fmla="*/ 288611 w 621601"/>
                <a:gd name="connsiteY4" fmla="*/ 184994 h 866830"/>
                <a:gd name="connsiteX5" fmla="*/ 330896 w 621601"/>
                <a:gd name="connsiteY5" fmla="*/ 0 h 866830"/>
                <a:gd name="connsiteX6" fmla="*/ 447178 w 621601"/>
                <a:gd name="connsiteY6" fmla="*/ 126853 h 866830"/>
                <a:gd name="connsiteX7" fmla="*/ 510604 w 621601"/>
                <a:gd name="connsiteY7" fmla="*/ 36999 h 866830"/>
                <a:gd name="connsiteX8" fmla="*/ 621601 w 621601"/>
                <a:gd name="connsiteY8" fmla="*/ 866830 h 866830"/>
                <a:gd name="connsiteX9" fmla="*/ 206607 w 621601"/>
                <a:gd name="connsiteY9" fmla="*/ 853696 h 866830"/>
                <a:gd name="connsiteX0" fmla="*/ 209190 w 621463"/>
                <a:gd name="connsiteY0" fmla="*/ 864582 h 866830"/>
                <a:gd name="connsiteX1" fmla="*/ 12162 w 621463"/>
                <a:gd name="connsiteY1" fmla="*/ 60706 h 866830"/>
                <a:gd name="connsiteX2" fmla="*/ 124621 w 621463"/>
                <a:gd name="connsiteY2" fmla="*/ 184994 h 866830"/>
                <a:gd name="connsiteX3" fmla="*/ 188048 w 621463"/>
                <a:gd name="connsiteY3" fmla="*/ 5286 h 866830"/>
                <a:gd name="connsiteX4" fmla="*/ 288473 w 621463"/>
                <a:gd name="connsiteY4" fmla="*/ 184994 h 866830"/>
                <a:gd name="connsiteX5" fmla="*/ 330758 w 621463"/>
                <a:gd name="connsiteY5" fmla="*/ 0 h 866830"/>
                <a:gd name="connsiteX6" fmla="*/ 447040 w 621463"/>
                <a:gd name="connsiteY6" fmla="*/ 126853 h 866830"/>
                <a:gd name="connsiteX7" fmla="*/ 510466 w 621463"/>
                <a:gd name="connsiteY7" fmla="*/ 36999 h 866830"/>
                <a:gd name="connsiteX8" fmla="*/ 621463 w 621463"/>
                <a:gd name="connsiteY8" fmla="*/ 866830 h 866830"/>
                <a:gd name="connsiteX9" fmla="*/ 209190 w 621463"/>
                <a:gd name="connsiteY9" fmla="*/ 864582 h 866830"/>
                <a:gd name="connsiteX0" fmla="*/ 209190 w 586084"/>
                <a:gd name="connsiteY0" fmla="*/ 864582 h 869551"/>
                <a:gd name="connsiteX1" fmla="*/ 12162 w 586084"/>
                <a:gd name="connsiteY1" fmla="*/ 60706 h 869551"/>
                <a:gd name="connsiteX2" fmla="*/ 124621 w 586084"/>
                <a:gd name="connsiteY2" fmla="*/ 184994 h 869551"/>
                <a:gd name="connsiteX3" fmla="*/ 188048 w 586084"/>
                <a:gd name="connsiteY3" fmla="*/ 5286 h 869551"/>
                <a:gd name="connsiteX4" fmla="*/ 288473 w 586084"/>
                <a:gd name="connsiteY4" fmla="*/ 184994 h 869551"/>
                <a:gd name="connsiteX5" fmla="*/ 330758 w 586084"/>
                <a:gd name="connsiteY5" fmla="*/ 0 h 869551"/>
                <a:gd name="connsiteX6" fmla="*/ 447040 w 586084"/>
                <a:gd name="connsiteY6" fmla="*/ 126853 h 869551"/>
                <a:gd name="connsiteX7" fmla="*/ 510466 w 586084"/>
                <a:gd name="connsiteY7" fmla="*/ 36999 h 869551"/>
                <a:gd name="connsiteX8" fmla="*/ 586084 w 586084"/>
                <a:gd name="connsiteY8" fmla="*/ 869551 h 869551"/>
                <a:gd name="connsiteX9" fmla="*/ 209190 w 586084"/>
                <a:gd name="connsiteY9" fmla="*/ 864582 h 869551"/>
                <a:gd name="connsiteX0" fmla="*/ 209190 w 602413"/>
                <a:gd name="connsiteY0" fmla="*/ 864582 h 864582"/>
                <a:gd name="connsiteX1" fmla="*/ 12162 w 602413"/>
                <a:gd name="connsiteY1" fmla="*/ 60706 h 864582"/>
                <a:gd name="connsiteX2" fmla="*/ 124621 w 602413"/>
                <a:gd name="connsiteY2" fmla="*/ 184994 h 864582"/>
                <a:gd name="connsiteX3" fmla="*/ 188048 w 602413"/>
                <a:gd name="connsiteY3" fmla="*/ 5286 h 864582"/>
                <a:gd name="connsiteX4" fmla="*/ 288473 w 602413"/>
                <a:gd name="connsiteY4" fmla="*/ 184994 h 864582"/>
                <a:gd name="connsiteX5" fmla="*/ 330758 w 602413"/>
                <a:gd name="connsiteY5" fmla="*/ 0 h 864582"/>
                <a:gd name="connsiteX6" fmla="*/ 447040 w 602413"/>
                <a:gd name="connsiteY6" fmla="*/ 126853 h 864582"/>
                <a:gd name="connsiteX7" fmla="*/ 510466 w 602413"/>
                <a:gd name="connsiteY7" fmla="*/ 36999 h 864582"/>
                <a:gd name="connsiteX8" fmla="*/ 602413 w 602413"/>
                <a:gd name="connsiteY8" fmla="*/ 864109 h 864582"/>
                <a:gd name="connsiteX9" fmla="*/ 209190 w 602413"/>
                <a:gd name="connsiteY9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8742"/>
                <a:gd name="connsiteY0" fmla="*/ 864582 h 864582"/>
                <a:gd name="connsiteX1" fmla="*/ 12162 w 618742"/>
                <a:gd name="connsiteY1" fmla="*/ 60706 h 864582"/>
                <a:gd name="connsiteX2" fmla="*/ 124621 w 618742"/>
                <a:gd name="connsiteY2" fmla="*/ 184994 h 864582"/>
                <a:gd name="connsiteX3" fmla="*/ 188048 w 618742"/>
                <a:gd name="connsiteY3" fmla="*/ 5286 h 864582"/>
                <a:gd name="connsiteX4" fmla="*/ 288473 w 618742"/>
                <a:gd name="connsiteY4" fmla="*/ 184994 h 864582"/>
                <a:gd name="connsiteX5" fmla="*/ 330758 w 618742"/>
                <a:gd name="connsiteY5" fmla="*/ 0 h 864582"/>
                <a:gd name="connsiteX6" fmla="*/ 447040 w 618742"/>
                <a:gd name="connsiteY6" fmla="*/ 126853 h 864582"/>
                <a:gd name="connsiteX7" fmla="*/ 510466 w 618742"/>
                <a:gd name="connsiteY7" fmla="*/ 36999 h 864582"/>
                <a:gd name="connsiteX8" fmla="*/ 618742 w 618742"/>
                <a:gd name="connsiteY8" fmla="*/ 578595 h 864582"/>
                <a:gd name="connsiteX9" fmla="*/ 602413 w 618742"/>
                <a:gd name="connsiteY9" fmla="*/ 864109 h 864582"/>
                <a:gd name="connsiteX10" fmla="*/ 209190 w 618742"/>
                <a:gd name="connsiteY10" fmla="*/ 864582 h 864582"/>
                <a:gd name="connsiteX0" fmla="*/ 209190 w 619592"/>
                <a:gd name="connsiteY0" fmla="*/ 864582 h 864582"/>
                <a:gd name="connsiteX1" fmla="*/ 12162 w 619592"/>
                <a:gd name="connsiteY1" fmla="*/ 60706 h 864582"/>
                <a:gd name="connsiteX2" fmla="*/ 124621 w 619592"/>
                <a:gd name="connsiteY2" fmla="*/ 184994 h 864582"/>
                <a:gd name="connsiteX3" fmla="*/ 188048 w 619592"/>
                <a:gd name="connsiteY3" fmla="*/ 5286 h 864582"/>
                <a:gd name="connsiteX4" fmla="*/ 288473 w 619592"/>
                <a:gd name="connsiteY4" fmla="*/ 184994 h 864582"/>
                <a:gd name="connsiteX5" fmla="*/ 330758 w 619592"/>
                <a:gd name="connsiteY5" fmla="*/ 0 h 864582"/>
                <a:gd name="connsiteX6" fmla="*/ 447040 w 619592"/>
                <a:gd name="connsiteY6" fmla="*/ 126853 h 864582"/>
                <a:gd name="connsiteX7" fmla="*/ 510466 w 619592"/>
                <a:gd name="connsiteY7" fmla="*/ 36999 h 864582"/>
                <a:gd name="connsiteX8" fmla="*/ 618742 w 619592"/>
                <a:gd name="connsiteY8" fmla="*/ 578595 h 864582"/>
                <a:gd name="connsiteX9" fmla="*/ 602413 w 619592"/>
                <a:gd name="connsiteY9" fmla="*/ 864109 h 864582"/>
                <a:gd name="connsiteX10" fmla="*/ 209190 w 619592"/>
                <a:gd name="connsiteY10" fmla="*/ 864582 h 864582"/>
                <a:gd name="connsiteX0" fmla="*/ 209190 w 620629"/>
                <a:gd name="connsiteY0" fmla="*/ 864582 h 864582"/>
                <a:gd name="connsiteX1" fmla="*/ 12162 w 620629"/>
                <a:gd name="connsiteY1" fmla="*/ 60706 h 864582"/>
                <a:gd name="connsiteX2" fmla="*/ 124621 w 620629"/>
                <a:gd name="connsiteY2" fmla="*/ 184994 h 864582"/>
                <a:gd name="connsiteX3" fmla="*/ 188048 w 620629"/>
                <a:gd name="connsiteY3" fmla="*/ 5286 h 864582"/>
                <a:gd name="connsiteX4" fmla="*/ 288473 w 620629"/>
                <a:gd name="connsiteY4" fmla="*/ 184994 h 864582"/>
                <a:gd name="connsiteX5" fmla="*/ 330758 w 620629"/>
                <a:gd name="connsiteY5" fmla="*/ 0 h 864582"/>
                <a:gd name="connsiteX6" fmla="*/ 447040 w 620629"/>
                <a:gd name="connsiteY6" fmla="*/ 126853 h 864582"/>
                <a:gd name="connsiteX7" fmla="*/ 510466 w 620629"/>
                <a:gd name="connsiteY7" fmla="*/ 36999 h 864582"/>
                <a:gd name="connsiteX8" fmla="*/ 618742 w 620629"/>
                <a:gd name="connsiteY8" fmla="*/ 578595 h 864582"/>
                <a:gd name="connsiteX9" fmla="*/ 602413 w 620629"/>
                <a:gd name="connsiteY9" fmla="*/ 864109 h 864582"/>
                <a:gd name="connsiteX10" fmla="*/ 209190 w 620629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3"/>
                <a:gd name="connsiteY0" fmla="*/ 864582 h 864582"/>
                <a:gd name="connsiteX1" fmla="*/ 12162 w 618743"/>
                <a:gd name="connsiteY1" fmla="*/ 60706 h 864582"/>
                <a:gd name="connsiteX2" fmla="*/ 124621 w 618743"/>
                <a:gd name="connsiteY2" fmla="*/ 184994 h 864582"/>
                <a:gd name="connsiteX3" fmla="*/ 188048 w 618743"/>
                <a:gd name="connsiteY3" fmla="*/ 5286 h 864582"/>
                <a:gd name="connsiteX4" fmla="*/ 288473 w 618743"/>
                <a:gd name="connsiteY4" fmla="*/ 184994 h 864582"/>
                <a:gd name="connsiteX5" fmla="*/ 330758 w 618743"/>
                <a:gd name="connsiteY5" fmla="*/ 0 h 864582"/>
                <a:gd name="connsiteX6" fmla="*/ 447040 w 618743"/>
                <a:gd name="connsiteY6" fmla="*/ 126853 h 864582"/>
                <a:gd name="connsiteX7" fmla="*/ 510466 w 618743"/>
                <a:gd name="connsiteY7" fmla="*/ 36999 h 864582"/>
                <a:gd name="connsiteX8" fmla="*/ 618742 w 618743"/>
                <a:gd name="connsiteY8" fmla="*/ 578595 h 864582"/>
                <a:gd name="connsiteX9" fmla="*/ 602413 w 618743"/>
                <a:gd name="connsiteY9" fmla="*/ 864109 h 864582"/>
                <a:gd name="connsiteX10" fmla="*/ 209190 w 618743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47040 w 618745"/>
                <a:gd name="connsiteY6" fmla="*/ 126853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45"/>
                <a:gd name="connsiteY0" fmla="*/ 864582 h 864582"/>
                <a:gd name="connsiteX1" fmla="*/ 12162 w 618745"/>
                <a:gd name="connsiteY1" fmla="*/ 60706 h 864582"/>
                <a:gd name="connsiteX2" fmla="*/ 124621 w 618745"/>
                <a:gd name="connsiteY2" fmla="*/ 184994 h 864582"/>
                <a:gd name="connsiteX3" fmla="*/ 188048 w 618745"/>
                <a:gd name="connsiteY3" fmla="*/ 5286 h 864582"/>
                <a:gd name="connsiteX4" fmla="*/ 288473 w 618745"/>
                <a:gd name="connsiteY4" fmla="*/ 184994 h 864582"/>
                <a:gd name="connsiteX5" fmla="*/ 330758 w 618745"/>
                <a:gd name="connsiteY5" fmla="*/ 0 h 864582"/>
                <a:gd name="connsiteX6" fmla="*/ 430711 w 618745"/>
                <a:gd name="connsiteY6" fmla="*/ 121410 h 864582"/>
                <a:gd name="connsiteX7" fmla="*/ 510466 w 618745"/>
                <a:gd name="connsiteY7" fmla="*/ 36999 h 864582"/>
                <a:gd name="connsiteX8" fmla="*/ 618742 w 618745"/>
                <a:gd name="connsiteY8" fmla="*/ 578595 h 864582"/>
                <a:gd name="connsiteX9" fmla="*/ 602413 w 618745"/>
                <a:gd name="connsiteY9" fmla="*/ 864109 h 864582"/>
                <a:gd name="connsiteX10" fmla="*/ 209190 w 618745"/>
                <a:gd name="connsiteY10" fmla="*/ 864582 h 864582"/>
                <a:gd name="connsiteX0" fmla="*/ 209190 w 618782"/>
                <a:gd name="connsiteY0" fmla="*/ 864582 h 864582"/>
                <a:gd name="connsiteX1" fmla="*/ 12162 w 618782"/>
                <a:gd name="connsiteY1" fmla="*/ 60706 h 864582"/>
                <a:gd name="connsiteX2" fmla="*/ 124621 w 618782"/>
                <a:gd name="connsiteY2" fmla="*/ 184994 h 864582"/>
                <a:gd name="connsiteX3" fmla="*/ 188048 w 618782"/>
                <a:gd name="connsiteY3" fmla="*/ 5286 h 864582"/>
                <a:gd name="connsiteX4" fmla="*/ 288473 w 618782"/>
                <a:gd name="connsiteY4" fmla="*/ 184994 h 864582"/>
                <a:gd name="connsiteX5" fmla="*/ 330758 w 618782"/>
                <a:gd name="connsiteY5" fmla="*/ 0 h 864582"/>
                <a:gd name="connsiteX6" fmla="*/ 430711 w 618782"/>
                <a:gd name="connsiteY6" fmla="*/ 121410 h 864582"/>
                <a:gd name="connsiteX7" fmla="*/ 510466 w 618782"/>
                <a:gd name="connsiteY7" fmla="*/ 36999 h 864582"/>
                <a:gd name="connsiteX8" fmla="*/ 618742 w 618782"/>
                <a:gd name="connsiteY8" fmla="*/ 578595 h 864582"/>
                <a:gd name="connsiteX9" fmla="*/ 602413 w 618782"/>
                <a:gd name="connsiteY9" fmla="*/ 864109 h 864582"/>
                <a:gd name="connsiteX10" fmla="*/ 209190 w 618782"/>
                <a:gd name="connsiteY10" fmla="*/ 864582 h 864582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4 h 864664"/>
                <a:gd name="connsiteX1" fmla="*/ 12162 w 618782"/>
                <a:gd name="connsiteY1" fmla="*/ 60788 h 864664"/>
                <a:gd name="connsiteX2" fmla="*/ 124621 w 618782"/>
                <a:gd name="connsiteY2" fmla="*/ 185076 h 864664"/>
                <a:gd name="connsiteX3" fmla="*/ 188048 w 618782"/>
                <a:gd name="connsiteY3" fmla="*/ 5368 h 864664"/>
                <a:gd name="connsiteX4" fmla="*/ 288473 w 618782"/>
                <a:gd name="connsiteY4" fmla="*/ 185076 h 864664"/>
                <a:gd name="connsiteX5" fmla="*/ 330758 w 618782"/>
                <a:gd name="connsiteY5" fmla="*/ 82 h 864664"/>
                <a:gd name="connsiteX6" fmla="*/ 430711 w 618782"/>
                <a:gd name="connsiteY6" fmla="*/ 121492 h 864664"/>
                <a:gd name="connsiteX7" fmla="*/ 510466 w 618782"/>
                <a:gd name="connsiteY7" fmla="*/ 37081 h 864664"/>
                <a:gd name="connsiteX8" fmla="*/ 618742 w 618782"/>
                <a:gd name="connsiteY8" fmla="*/ 578677 h 864664"/>
                <a:gd name="connsiteX9" fmla="*/ 602413 w 618782"/>
                <a:gd name="connsiteY9" fmla="*/ 864191 h 864664"/>
                <a:gd name="connsiteX10" fmla="*/ 209190 w 618782"/>
                <a:gd name="connsiteY10" fmla="*/ 864664 h 864664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8473 w 618782"/>
                <a:gd name="connsiteY4" fmla="*/ 185078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85752 w 618782"/>
                <a:gd name="connsiteY4" fmla="*/ 149700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09190 w 618782"/>
                <a:gd name="connsiteY0" fmla="*/ 864666 h 864666"/>
                <a:gd name="connsiteX1" fmla="*/ 12162 w 618782"/>
                <a:gd name="connsiteY1" fmla="*/ 60790 h 864666"/>
                <a:gd name="connsiteX2" fmla="*/ 124621 w 618782"/>
                <a:gd name="connsiteY2" fmla="*/ 185078 h 864666"/>
                <a:gd name="connsiteX3" fmla="*/ 188048 w 618782"/>
                <a:gd name="connsiteY3" fmla="*/ 5370 h 864666"/>
                <a:gd name="connsiteX4" fmla="*/ 274866 w 618782"/>
                <a:gd name="connsiteY4" fmla="*/ 144257 h 864666"/>
                <a:gd name="connsiteX5" fmla="*/ 330758 w 618782"/>
                <a:gd name="connsiteY5" fmla="*/ 84 h 864666"/>
                <a:gd name="connsiteX6" fmla="*/ 430711 w 618782"/>
                <a:gd name="connsiteY6" fmla="*/ 121494 h 864666"/>
                <a:gd name="connsiteX7" fmla="*/ 510466 w 618782"/>
                <a:gd name="connsiteY7" fmla="*/ 37083 h 864666"/>
                <a:gd name="connsiteX8" fmla="*/ 618742 w 618782"/>
                <a:gd name="connsiteY8" fmla="*/ 578679 h 864666"/>
                <a:gd name="connsiteX9" fmla="*/ 602413 w 618782"/>
                <a:gd name="connsiteY9" fmla="*/ 864193 h 864666"/>
                <a:gd name="connsiteX10" fmla="*/ 209190 w 618782"/>
                <a:gd name="connsiteY10" fmla="*/ 864666 h 864666"/>
                <a:gd name="connsiteX0" fmla="*/ 212601 w 622193"/>
                <a:gd name="connsiteY0" fmla="*/ 864666 h 864666"/>
                <a:gd name="connsiteX1" fmla="*/ 15573 w 622193"/>
                <a:gd name="connsiteY1" fmla="*/ 60790 h 864666"/>
                <a:gd name="connsiteX2" fmla="*/ 128032 w 622193"/>
                <a:gd name="connsiteY2" fmla="*/ 185078 h 864666"/>
                <a:gd name="connsiteX3" fmla="*/ 191459 w 622193"/>
                <a:gd name="connsiteY3" fmla="*/ 5370 h 864666"/>
                <a:gd name="connsiteX4" fmla="*/ 278277 w 622193"/>
                <a:gd name="connsiteY4" fmla="*/ 144257 h 864666"/>
                <a:gd name="connsiteX5" fmla="*/ 334169 w 622193"/>
                <a:gd name="connsiteY5" fmla="*/ 84 h 864666"/>
                <a:gd name="connsiteX6" fmla="*/ 434122 w 622193"/>
                <a:gd name="connsiteY6" fmla="*/ 121494 h 864666"/>
                <a:gd name="connsiteX7" fmla="*/ 513877 w 622193"/>
                <a:gd name="connsiteY7" fmla="*/ 37083 h 864666"/>
                <a:gd name="connsiteX8" fmla="*/ 622153 w 622193"/>
                <a:gd name="connsiteY8" fmla="*/ 578679 h 864666"/>
                <a:gd name="connsiteX9" fmla="*/ 605824 w 622193"/>
                <a:gd name="connsiteY9" fmla="*/ 864193 h 864666"/>
                <a:gd name="connsiteX10" fmla="*/ 212601 w 622193"/>
                <a:gd name="connsiteY10" fmla="*/ 864666 h 864666"/>
                <a:gd name="connsiteX0" fmla="*/ 198912 w 608504"/>
                <a:gd name="connsiteY0" fmla="*/ 864666 h 864666"/>
                <a:gd name="connsiteX1" fmla="*/ 28798 w 608504"/>
                <a:gd name="connsiteY1" fmla="*/ 510643 h 864666"/>
                <a:gd name="connsiteX2" fmla="*/ 1884 w 608504"/>
                <a:gd name="connsiteY2" fmla="*/ 60790 h 864666"/>
                <a:gd name="connsiteX3" fmla="*/ 114343 w 608504"/>
                <a:gd name="connsiteY3" fmla="*/ 185078 h 864666"/>
                <a:gd name="connsiteX4" fmla="*/ 177770 w 608504"/>
                <a:gd name="connsiteY4" fmla="*/ 5370 h 864666"/>
                <a:gd name="connsiteX5" fmla="*/ 264588 w 608504"/>
                <a:gd name="connsiteY5" fmla="*/ 144257 h 864666"/>
                <a:gd name="connsiteX6" fmla="*/ 320480 w 608504"/>
                <a:gd name="connsiteY6" fmla="*/ 84 h 864666"/>
                <a:gd name="connsiteX7" fmla="*/ 420433 w 608504"/>
                <a:gd name="connsiteY7" fmla="*/ 121494 h 864666"/>
                <a:gd name="connsiteX8" fmla="*/ 500188 w 608504"/>
                <a:gd name="connsiteY8" fmla="*/ 37083 h 864666"/>
                <a:gd name="connsiteX9" fmla="*/ 608464 w 608504"/>
                <a:gd name="connsiteY9" fmla="*/ 578679 h 864666"/>
                <a:gd name="connsiteX10" fmla="*/ 592135 w 608504"/>
                <a:gd name="connsiteY10" fmla="*/ 864193 h 864666"/>
                <a:gd name="connsiteX11" fmla="*/ 198912 w 608504"/>
                <a:gd name="connsiteY11" fmla="*/ 864666 h 864666"/>
                <a:gd name="connsiteX0" fmla="*/ 201622 w 611214"/>
                <a:gd name="connsiteY0" fmla="*/ 864666 h 864666"/>
                <a:gd name="connsiteX1" fmla="*/ 31508 w 611214"/>
                <a:gd name="connsiteY1" fmla="*/ 510643 h 864666"/>
                <a:gd name="connsiteX2" fmla="*/ 4594 w 611214"/>
                <a:gd name="connsiteY2" fmla="*/ 60790 h 864666"/>
                <a:gd name="connsiteX3" fmla="*/ 117053 w 611214"/>
                <a:gd name="connsiteY3" fmla="*/ 185078 h 864666"/>
                <a:gd name="connsiteX4" fmla="*/ 180480 w 611214"/>
                <a:gd name="connsiteY4" fmla="*/ 5370 h 864666"/>
                <a:gd name="connsiteX5" fmla="*/ 267298 w 611214"/>
                <a:gd name="connsiteY5" fmla="*/ 144257 h 864666"/>
                <a:gd name="connsiteX6" fmla="*/ 323190 w 611214"/>
                <a:gd name="connsiteY6" fmla="*/ 84 h 864666"/>
                <a:gd name="connsiteX7" fmla="*/ 423143 w 611214"/>
                <a:gd name="connsiteY7" fmla="*/ 121494 h 864666"/>
                <a:gd name="connsiteX8" fmla="*/ 502898 w 611214"/>
                <a:gd name="connsiteY8" fmla="*/ 37083 h 864666"/>
                <a:gd name="connsiteX9" fmla="*/ 611174 w 611214"/>
                <a:gd name="connsiteY9" fmla="*/ 578679 h 864666"/>
                <a:gd name="connsiteX10" fmla="*/ 594845 w 611214"/>
                <a:gd name="connsiteY10" fmla="*/ 864193 h 864666"/>
                <a:gd name="connsiteX11" fmla="*/ 201622 w 611214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6998 w 641159"/>
                <a:gd name="connsiteY3" fmla="*/ 185078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44276 w 641159"/>
                <a:gd name="connsiteY3" fmla="*/ 138814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44257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76446 w 641159"/>
                <a:gd name="connsiteY5" fmla="*/ 64329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61453 w 641159"/>
                <a:gd name="connsiteY1" fmla="*/ 510643 h 864666"/>
                <a:gd name="connsiteX2" fmla="*/ 34539 w 641159"/>
                <a:gd name="connsiteY2" fmla="*/ 60790 h 864666"/>
                <a:gd name="connsiteX3" fmla="*/ 155162 w 641159"/>
                <a:gd name="connsiteY3" fmla="*/ 130650 h 864666"/>
                <a:gd name="connsiteX4" fmla="*/ 210425 w 641159"/>
                <a:gd name="connsiteY4" fmla="*/ 5370 h 864666"/>
                <a:gd name="connsiteX5" fmla="*/ 297243 w 641159"/>
                <a:gd name="connsiteY5" fmla="*/ 117043 h 864666"/>
                <a:gd name="connsiteX6" fmla="*/ 353135 w 641159"/>
                <a:gd name="connsiteY6" fmla="*/ 84 h 864666"/>
                <a:gd name="connsiteX7" fmla="*/ 453088 w 641159"/>
                <a:gd name="connsiteY7" fmla="*/ 121494 h 864666"/>
                <a:gd name="connsiteX8" fmla="*/ 532843 w 641159"/>
                <a:gd name="connsiteY8" fmla="*/ 37083 h 864666"/>
                <a:gd name="connsiteX9" fmla="*/ 641119 w 641159"/>
                <a:gd name="connsiteY9" fmla="*/ 578679 h 864666"/>
                <a:gd name="connsiteX10" fmla="*/ 624790 w 641159"/>
                <a:gd name="connsiteY10" fmla="*/ 864193 h 864666"/>
                <a:gd name="connsiteX11" fmla="*/ 231567 w 641159"/>
                <a:gd name="connsiteY11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99553 w 641159"/>
                <a:gd name="connsiteY1" fmla="*/ 807279 h 864666"/>
                <a:gd name="connsiteX2" fmla="*/ 61453 w 641159"/>
                <a:gd name="connsiteY2" fmla="*/ 510643 h 864666"/>
                <a:gd name="connsiteX3" fmla="*/ 34539 w 641159"/>
                <a:gd name="connsiteY3" fmla="*/ 60790 h 864666"/>
                <a:gd name="connsiteX4" fmla="*/ 155162 w 641159"/>
                <a:gd name="connsiteY4" fmla="*/ 130650 h 864666"/>
                <a:gd name="connsiteX5" fmla="*/ 210425 w 641159"/>
                <a:gd name="connsiteY5" fmla="*/ 5370 h 864666"/>
                <a:gd name="connsiteX6" fmla="*/ 297243 w 641159"/>
                <a:gd name="connsiteY6" fmla="*/ 117043 h 864666"/>
                <a:gd name="connsiteX7" fmla="*/ 353135 w 641159"/>
                <a:gd name="connsiteY7" fmla="*/ 84 h 864666"/>
                <a:gd name="connsiteX8" fmla="*/ 453088 w 641159"/>
                <a:gd name="connsiteY8" fmla="*/ 121494 h 864666"/>
                <a:gd name="connsiteX9" fmla="*/ 532843 w 641159"/>
                <a:gd name="connsiteY9" fmla="*/ 37083 h 864666"/>
                <a:gd name="connsiteX10" fmla="*/ 641119 w 641159"/>
                <a:gd name="connsiteY10" fmla="*/ 578679 h 864666"/>
                <a:gd name="connsiteX11" fmla="*/ 624790 w 641159"/>
                <a:gd name="connsiteY11" fmla="*/ 864193 h 864666"/>
                <a:gd name="connsiteX12" fmla="*/ 231567 w 641159"/>
                <a:gd name="connsiteY12" fmla="*/ 864666 h 864666"/>
                <a:gd name="connsiteX0" fmla="*/ 231567 w 641159"/>
                <a:gd name="connsiteY0" fmla="*/ 864666 h 864666"/>
                <a:gd name="connsiteX1" fmla="*/ 197525 w 641159"/>
                <a:gd name="connsiteY1" fmla="*/ 793672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31567 w 641159"/>
                <a:gd name="connsiteY0" fmla="*/ 864666 h 864666"/>
                <a:gd name="connsiteX1" fmla="*/ 202968 w 641159"/>
                <a:gd name="connsiteY1" fmla="*/ 801837 h 864666"/>
                <a:gd name="connsiteX2" fmla="*/ 99553 w 641159"/>
                <a:gd name="connsiteY2" fmla="*/ 807279 h 864666"/>
                <a:gd name="connsiteX3" fmla="*/ 61453 w 641159"/>
                <a:gd name="connsiteY3" fmla="*/ 510643 h 864666"/>
                <a:gd name="connsiteX4" fmla="*/ 34539 w 641159"/>
                <a:gd name="connsiteY4" fmla="*/ 60790 h 864666"/>
                <a:gd name="connsiteX5" fmla="*/ 155162 w 641159"/>
                <a:gd name="connsiteY5" fmla="*/ 130650 h 864666"/>
                <a:gd name="connsiteX6" fmla="*/ 210425 w 641159"/>
                <a:gd name="connsiteY6" fmla="*/ 5370 h 864666"/>
                <a:gd name="connsiteX7" fmla="*/ 297243 w 641159"/>
                <a:gd name="connsiteY7" fmla="*/ 117043 h 864666"/>
                <a:gd name="connsiteX8" fmla="*/ 353135 w 641159"/>
                <a:gd name="connsiteY8" fmla="*/ 84 h 864666"/>
                <a:gd name="connsiteX9" fmla="*/ 453088 w 641159"/>
                <a:gd name="connsiteY9" fmla="*/ 121494 h 864666"/>
                <a:gd name="connsiteX10" fmla="*/ 532843 w 641159"/>
                <a:gd name="connsiteY10" fmla="*/ 37083 h 864666"/>
                <a:gd name="connsiteX11" fmla="*/ 641119 w 641159"/>
                <a:gd name="connsiteY11" fmla="*/ 578679 h 864666"/>
                <a:gd name="connsiteX12" fmla="*/ 624790 w 641159"/>
                <a:gd name="connsiteY12" fmla="*/ 864193 h 864666"/>
                <a:gd name="connsiteX13" fmla="*/ 231567 w 641159"/>
                <a:gd name="connsiteY13" fmla="*/ 864666 h 864666"/>
                <a:gd name="connsiteX0" fmla="*/ 257487 w 667079"/>
                <a:gd name="connsiteY0" fmla="*/ 864666 h 864666"/>
                <a:gd name="connsiteX1" fmla="*/ 228888 w 667079"/>
                <a:gd name="connsiteY1" fmla="*/ 801837 h 864666"/>
                <a:gd name="connsiteX2" fmla="*/ 125473 w 667079"/>
                <a:gd name="connsiteY2" fmla="*/ 807279 h 864666"/>
                <a:gd name="connsiteX3" fmla="*/ 288 w 667079"/>
                <a:gd name="connsiteY3" fmla="*/ 595007 h 864666"/>
                <a:gd name="connsiteX4" fmla="*/ 87373 w 667079"/>
                <a:gd name="connsiteY4" fmla="*/ 510643 h 864666"/>
                <a:gd name="connsiteX5" fmla="*/ 60459 w 667079"/>
                <a:gd name="connsiteY5" fmla="*/ 60790 h 864666"/>
                <a:gd name="connsiteX6" fmla="*/ 181082 w 667079"/>
                <a:gd name="connsiteY6" fmla="*/ 130650 h 864666"/>
                <a:gd name="connsiteX7" fmla="*/ 236345 w 667079"/>
                <a:gd name="connsiteY7" fmla="*/ 5370 h 864666"/>
                <a:gd name="connsiteX8" fmla="*/ 323163 w 667079"/>
                <a:gd name="connsiteY8" fmla="*/ 117043 h 864666"/>
                <a:gd name="connsiteX9" fmla="*/ 379055 w 667079"/>
                <a:gd name="connsiteY9" fmla="*/ 84 h 864666"/>
                <a:gd name="connsiteX10" fmla="*/ 479008 w 667079"/>
                <a:gd name="connsiteY10" fmla="*/ 121494 h 864666"/>
                <a:gd name="connsiteX11" fmla="*/ 558763 w 667079"/>
                <a:gd name="connsiteY11" fmla="*/ 37083 h 864666"/>
                <a:gd name="connsiteX12" fmla="*/ 667039 w 667079"/>
                <a:gd name="connsiteY12" fmla="*/ 578679 h 864666"/>
                <a:gd name="connsiteX13" fmla="*/ 650710 w 667079"/>
                <a:gd name="connsiteY13" fmla="*/ 864193 h 864666"/>
                <a:gd name="connsiteX14" fmla="*/ 257487 w 667079"/>
                <a:gd name="connsiteY14" fmla="*/ 864666 h 864666"/>
                <a:gd name="connsiteX0" fmla="*/ 260201 w 669793"/>
                <a:gd name="connsiteY0" fmla="*/ 864666 h 864666"/>
                <a:gd name="connsiteX1" fmla="*/ 231602 w 669793"/>
                <a:gd name="connsiteY1" fmla="*/ 801837 h 864666"/>
                <a:gd name="connsiteX2" fmla="*/ 128187 w 669793"/>
                <a:gd name="connsiteY2" fmla="*/ 807279 h 864666"/>
                <a:gd name="connsiteX3" fmla="*/ 281 w 669793"/>
                <a:gd name="connsiteY3" fmla="*/ 526971 h 864666"/>
                <a:gd name="connsiteX4" fmla="*/ 90087 w 669793"/>
                <a:gd name="connsiteY4" fmla="*/ 510643 h 864666"/>
                <a:gd name="connsiteX5" fmla="*/ 63173 w 669793"/>
                <a:gd name="connsiteY5" fmla="*/ 60790 h 864666"/>
                <a:gd name="connsiteX6" fmla="*/ 183796 w 669793"/>
                <a:gd name="connsiteY6" fmla="*/ 130650 h 864666"/>
                <a:gd name="connsiteX7" fmla="*/ 239059 w 669793"/>
                <a:gd name="connsiteY7" fmla="*/ 5370 h 864666"/>
                <a:gd name="connsiteX8" fmla="*/ 325877 w 669793"/>
                <a:gd name="connsiteY8" fmla="*/ 117043 h 864666"/>
                <a:gd name="connsiteX9" fmla="*/ 381769 w 669793"/>
                <a:gd name="connsiteY9" fmla="*/ 84 h 864666"/>
                <a:gd name="connsiteX10" fmla="*/ 481722 w 669793"/>
                <a:gd name="connsiteY10" fmla="*/ 121494 h 864666"/>
                <a:gd name="connsiteX11" fmla="*/ 561477 w 669793"/>
                <a:gd name="connsiteY11" fmla="*/ 37083 h 864666"/>
                <a:gd name="connsiteX12" fmla="*/ 669753 w 669793"/>
                <a:gd name="connsiteY12" fmla="*/ 578679 h 864666"/>
                <a:gd name="connsiteX13" fmla="*/ 653424 w 669793"/>
                <a:gd name="connsiteY13" fmla="*/ 864193 h 864666"/>
                <a:gd name="connsiteX14" fmla="*/ 260201 w 669793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  <a:gd name="connsiteX0" fmla="*/ 259920 w 669512"/>
                <a:gd name="connsiteY0" fmla="*/ 864666 h 864666"/>
                <a:gd name="connsiteX1" fmla="*/ 231321 w 669512"/>
                <a:gd name="connsiteY1" fmla="*/ 801837 h 864666"/>
                <a:gd name="connsiteX2" fmla="*/ 127906 w 669512"/>
                <a:gd name="connsiteY2" fmla="*/ 807279 h 864666"/>
                <a:gd name="connsiteX3" fmla="*/ 0 w 669512"/>
                <a:gd name="connsiteY3" fmla="*/ 526971 h 864666"/>
                <a:gd name="connsiteX4" fmla="*/ 89806 w 669512"/>
                <a:gd name="connsiteY4" fmla="*/ 510643 h 864666"/>
                <a:gd name="connsiteX5" fmla="*/ 62892 w 669512"/>
                <a:gd name="connsiteY5" fmla="*/ 60790 h 864666"/>
                <a:gd name="connsiteX6" fmla="*/ 183515 w 669512"/>
                <a:gd name="connsiteY6" fmla="*/ 130650 h 864666"/>
                <a:gd name="connsiteX7" fmla="*/ 238778 w 669512"/>
                <a:gd name="connsiteY7" fmla="*/ 5370 h 864666"/>
                <a:gd name="connsiteX8" fmla="*/ 325596 w 669512"/>
                <a:gd name="connsiteY8" fmla="*/ 117043 h 864666"/>
                <a:gd name="connsiteX9" fmla="*/ 381488 w 669512"/>
                <a:gd name="connsiteY9" fmla="*/ 84 h 864666"/>
                <a:gd name="connsiteX10" fmla="*/ 481441 w 669512"/>
                <a:gd name="connsiteY10" fmla="*/ 121494 h 864666"/>
                <a:gd name="connsiteX11" fmla="*/ 561196 w 669512"/>
                <a:gd name="connsiteY11" fmla="*/ 37083 h 864666"/>
                <a:gd name="connsiteX12" fmla="*/ 669472 w 669512"/>
                <a:gd name="connsiteY12" fmla="*/ 578679 h 864666"/>
                <a:gd name="connsiteX13" fmla="*/ 653143 w 669512"/>
                <a:gd name="connsiteY13" fmla="*/ 864193 h 864666"/>
                <a:gd name="connsiteX14" fmla="*/ 259920 w 669512"/>
                <a:gd name="connsiteY14" fmla="*/ 864666 h 86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9512" h="864666">
                  <a:moveTo>
                    <a:pt x="259920" y="864666"/>
                  </a:moveTo>
                  <a:cubicBezTo>
                    <a:pt x="237695" y="826606"/>
                    <a:pt x="245159" y="825008"/>
                    <a:pt x="231321" y="801837"/>
                  </a:cubicBezTo>
                  <a:cubicBezTo>
                    <a:pt x="184826" y="794994"/>
                    <a:pt x="202292" y="803651"/>
                    <a:pt x="127906" y="807279"/>
                  </a:cubicBezTo>
                  <a:cubicBezTo>
                    <a:pt x="107042" y="780972"/>
                    <a:pt x="6350" y="576410"/>
                    <a:pt x="0" y="526971"/>
                  </a:cubicBezTo>
                  <a:cubicBezTo>
                    <a:pt x="58964" y="502024"/>
                    <a:pt x="28977" y="523479"/>
                    <a:pt x="89806" y="510643"/>
                  </a:cubicBezTo>
                  <a:cubicBezTo>
                    <a:pt x="46082" y="333121"/>
                    <a:pt x="-8516" y="81486"/>
                    <a:pt x="62892" y="60790"/>
                  </a:cubicBezTo>
                  <a:cubicBezTo>
                    <a:pt x="138478" y="39627"/>
                    <a:pt x="162358" y="62006"/>
                    <a:pt x="183515" y="130650"/>
                  </a:cubicBezTo>
                  <a:cubicBezTo>
                    <a:pt x="185607" y="62583"/>
                    <a:pt x="163207" y="19009"/>
                    <a:pt x="238778" y="5370"/>
                  </a:cubicBezTo>
                  <a:cubicBezTo>
                    <a:pt x="335937" y="-2341"/>
                    <a:pt x="301811" y="117924"/>
                    <a:pt x="325596" y="117043"/>
                  </a:cubicBezTo>
                  <a:cubicBezTo>
                    <a:pt x="328806" y="55378"/>
                    <a:pt x="299358" y="7320"/>
                    <a:pt x="381488" y="84"/>
                  </a:cubicBezTo>
                  <a:cubicBezTo>
                    <a:pt x="488285" y="-2989"/>
                    <a:pt x="459008" y="78303"/>
                    <a:pt x="481441" y="121494"/>
                  </a:cubicBezTo>
                  <a:cubicBezTo>
                    <a:pt x="497140" y="80657"/>
                    <a:pt x="482904" y="31655"/>
                    <a:pt x="561196" y="37083"/>
                  </a:cubicBezTo>
                  <a:cubicBezTo>
                    <a:pt x="672580" y="39816"/>
                    <a:pt x="669666" y="488862"/>
                    <a:pt x="669472" y="578679"/>
                  </a:cubicBezTo>
                  <a:cubicBezTo>
                    <a:pt x="666751" y="690178"/>
                    <a:pt x="672193" y="766300"/>
                    <a:pt x="653143" y="864193"/>
                  </a:cubicBezTo>
                  <a:cubicBezTo>
                    <a:pt x="514812" y="859815"/>
                    <a:pt x="460845" y="856509"/>
                    <a:pt x="259920" y="8646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202E8DD-C4A7-4D01-BA91-4F9FC6787D11}"/>
              </a:ext>
            </a:extLst>
          </p:cNvPr>
          <p:cNvGrpSpPr/>
          <p:nvPr/>
        </p:nvGrpSpPr>
        <p:grpSpPr>
          <a:xfrm>
            <a:off x="859454" y="1825980"/>
            <a:ext cx="4120925" cy="965100"/>
            <a:chOff x="803640" y="3261093"/>
            <a:chExt cx="2059657" cy="96509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08286C7-A018-4876-921B-27818911B1A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5F89422B-0A89-4AA1-BD8F-43F01DF32F79}"/>
                </a:ext>
              </a:extLst>
            </p:cNvPr>
            <p:cNvSpPr txBox="1"/>
            <p:nvPr/>
          </p:nvSpPr>
          <p:spPr>
            <a:xfrm>
              <a:off x="803640" y="3261093"/>
              <a:ext cx="2059657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CA069E2D-64EF-4CF7-A88A-0341EEEB7267}"/>
              </a:ext>
            </a:extLst>
          </p:cNvPr>
          <p:cNvGrpSpPr/>
          <p:nvPr/>
        </p:nvGrpSpPr>
        <p:grpSpPr>
          <a:xfrm>
            <a:off x="7334857" y="1942759"/>
            <a:ext cx="3670314" cy="678692"/>
            <a:chOff x="803640" y="3362835"/>
            <a:chExt cx="2059657" cy="67869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EDDF003-F5D2-43D3-A9E4-8C00BCB08E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DEB037AA-CF05-44F3-AE85-5D84DA310DF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979D313-9EFF-4E62-BE4A-386CAF48A0DF}"/>
              </a:ext>
            </a:extLst>
          </p:cNvPr>
          <p:cNvGrpSpPr/>
          <p:nvPr/>
        </p:nvGrpSpPr>
        <p:grpSpPr>
          <a:xfrm>
            <a:off x="7334857" y="3045821"/>
            <a:ext cx="3670314" cy="678692"/>
            <a:chOff x="803640" y="3362835"/>
            <a:chExt cx="2059657" cy="67869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072891BC-9504-4012-B1AF-D81983F68CC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D5BB5C99-4D56-486B-9175-FA93F1392C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1C718E77-D954-4A09-8F54-CB9796D55F98}"/>
              </a:ext>
            </a:extLst>
          </p:cNvPr>
          <p:cNvGrpSpPr/>
          <p:nvPr/>
        </p:nvGrpSpPr>
        <p:grpSpPr>
          <a:xfrm>
            <a:off x="7334857" y="4148882"/>
            <a:ext cx="3670314" cy="678692"/>
            <a:chOff x="803640" y="3362835"/>
            <a:chExt cx="2059657" cy="67869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FC502F3C-720A-4E39-B146-6CDB1307A3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8C74FED1-B649-4468-8CC1-640A21BC540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BB5ECE31-9454-49D4-89A1-49C488E8EC31}"/>
              </a:ext>
            </a:extLst>
          </p:cNvPr>
          <p:cNvGrpSpPr/>
          <p:nvPr/>
        </p:nvGrpSpPr>
        <p:grpSpPr>
          <a:xfrm>
            <a:off x="7334857" y="5251943"/>
            <a:ext cx="3670314" cy="678692"/>
            <a:chOff x="803640" y="3362835"/>
            <a:chExt cx="2059657" cy="67869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885A8F0C-0798-4F2F-8560-EBEE91CF561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D582210-181F-400C-B674-447A39D5D36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60" name="Rounded Rectangle 1">
            <a:extLst>
              <a:ext uri="{FF2B5EF4-FFF2-40B4-BE49-F238E27FC236}">
                <a16:creationId xmlns:a16="http://schemas.microsoft.com/office/drawing/2014/main" xmlns="" id="{CFEA3D81-60EC-4BA3-9F5B-CBA49F213CE6}"/>
              </a:ext>
            </a:extLst>
          </p:cNvPr>
          <p:cNvSpPr>
            <a:spLocks noChangeAspect="1"/>
          </p:cNvSpPr>
          <p:nvPr/>
        </p:nvSpPr>
        <p:spPr>
          <a:xfrm>
            <a:off x="6496798" y="4217373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xmlns="" id="{3CFC5711-D020-4E3B-9E9B-08923E86394C}"/>
              </a:ext>
            </a:extLst>
          </p:cNvPr>
          <p:cNvSpPr>
            <a:spLocks noChangeAspect="1"/>
          </p:cNvSpPr>
          <p:nvPr/>
        </p:nvSpPr>
        <p:spPr>
          <a:xfrm>
            <a:off x="6526799" y="3078739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2" name="Rounded Rectangle 1">
            <a:extLst>
              <a:ext uri="{FF2B5EF4-FFF2-40B4-BE49-F238E27FC236}">
                <a16:creationId xmlns:a16="http://schemas.microsoft.com/office/drawing/2014/main" xmlns="" id="{36268439-D577-44DA-887F-21ADCD262285}"/>
              </a:ext>
            </a:extLst>
          </p:cNvPr>
          <p:cNvSpPr>
            <a:spLocks noChangeAspect="1"/>
          </p:cNvSpPr>
          <p:nvPr/>
        </p:nvSpPr>
        <p:spPr>
          <a:xfrm rot="2648398">
            <a:off x="6668710" y="1958106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63" name="Rectangle 1">
            <a:extLst>
              <a:ext uri="{FF2B5EF4-FFF2-40B4-BE49-F238E27FC236}">
                <a16:creationId xmlns:a16="http://schemas.microsoft.com/office/drawing/2014/main" xmlns="" id="{0D2B6920-1AE7-45CA-A505-7D798FFCE887}"/>
              </a:ext>
            </a:extLst>
          </p:cNvPr>
          <p:cNvSpPr>
            <a:spLocks noChangeAspect="1"/>
          </p:cNvSpPr>
          <p:nvPr/>
        </p:nvSpPr>
        <p:spPr>
          <a:xfrm>
            <a:off x="6515656" y="5315691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قراردادها و مجوزها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F3FF302-89D8-41D2-9E5F-C2B546485789}"/>
              </a:ext>
            </a:extLst>
          </p:cNvPr>
          <p:cNvGrpSpPr/>
          <p:nvPr/>
        </p:nvGrpSpPr>
        <p:grpSpPr>
          <a:xfrm>
            <a:off x="4356674" y="1754526"/>
            <a:ext cx="3486149" cy="2833560"/>
            <a:chOff x="2676526" y="2041913"/>
            <a:chExt cx="3486148" cy="28335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F72ECBA-4BCD-4D2F-ACEC-AA624F54B3EC}"/>
                </a:ext>
              </a:extLst>
            </p:cNvPr>
            <p:cNvGrpSpPr/>
            <p:nvPr/>
          </p:nvGrpSpPr>
          <p:grpSpPr>
            <a:xfrm>
              <a:off x="2745022" y="2041913"/>
              <a:ext cx="3417652" cy="2755290"/>
              <a:chOff x="2745022" y="2041913"/>
              <a:chExt cx="3417652" cy="2755290"/>
            </a:xfrm>
            <a:solidFill>
              <a:srgbClr val="FAB117"/>
            </a:solidFill>
          </p:grpSpPr>
          <p:sp>
            <p:nvSpPr>
              <p:cNvPr id="6" name="Freeform 3">
                <a:extLst>
                  <a:ext uri="{FF2B5EF4-FFF2-40B4-BE49-F238E27FC236}">
                    <a16:creationId xmlns:a16="http://schemas.microsoft.com/office/drawing/2014/main" xmlns="" id="{8FEC67EF-D015-4232-980E-54E1C2B8567A}"/>
                  </a:ext>
                </a:extLst>
              </p:cNvPr>
              <p:cNvSpPr/>
              <p:nvPr/>
            </p:nvSpPr>
            <p:spPr>
              <a:xfrm>
                <a:off x="2901403" y="2041913"/>
                <a:ext cx="3261271" cy="1993269"/>
              </a:xfrm>
              <a:custGeom>
                <a:avLst/>
                <a:gdLst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962025 w 3228975"/>
                  <a:gd name="connsiteY4" fmla="*/ 19050 h 1866900"/>
                  <a:gd name="connsiteX5" fmla="*/ 2105025 w 3228975"/>
                  <a:gd name="connsiteY5" fmla="*/ 9525 h 1866900"/>
                  <a:gd name="connsiteX6" fmla="*/ 3228975 w 3228975"/>
                  <a:gd name="connsiteY6" fmla="*/ 476250 h 1866900"/>
                  <a:gd name="connsiteX7" fmla="*/ 3219450 w 3228975"/>
                  <a:gd name="connsiteY7" fmla="*/ 1866900 h 1866900"/>
                  <a:gd name="connsiteX8" fmla="*/ 3086100 w 3228975"/>
                  <a:gd name="connsiteY8" fmla="*/ 1847850 h 1866900"/>
                  <a:gd name="connsiteX9" fmla="*/ 2095500 w 3228975"/>
                  <a:gd name="connsiteY9" fmla="*/ 771525 h 1866900"/>
                  <a:gd name="connsiteX10" fmla="*/ 1095375 w 3228975"/>
                  <a:gd name="connsiteY10" fmla="*/ 571500 h 1866900"/>
                  <a:gd name="connsiteX11" fmla="*/ 0 w 3228975"/>
                  <a:gd name="connsiteY11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5725 w 3228975"/>
                  <a:gd name="connsiteY2" fmla="*/ 742950 h 1866900"/>
                  <a:gd name="connsiteX3" fmla="*/ 866775 w 3228975"/>
                  <a:gd name="connsiteY3" fmla="*/ 0 h 1866900"/>
                  <a:gd name="connsiteX4" fmla="*/ 2105025 w 3228975"/>
                  <a:gd name="connsiteY4" fmla="*/ 9525 h 1866900"/>
                  <a:gd name="connsiteX5" fmla="*/ 3228975 w 3228975"/>
                  <a:gd name="connsiteY5" fmla="*/ 476250 h 1866900"/>
                  <a:gd name="connsiteX6" fmla="*/ 3219450 w 3228975"/>
                  <a:gd name="connsiteY6" fmla="*/ 1866900 h 1866900"/>
                  <a:gd name="connsiteX7" fmla="*/ 3086100 w 3228975"/>
                  <a:gd name="connsiteY7" fmla="*/ 1847850 h 1866900"/>
                  <a:gd name="connsiteX8" fmla="*/ 2095500 w 3228975"/>
                  <a:gd name="connsiteY8" fmla="*/ 771525 h 1866900"/>
                  <a:gd name="connsiteX9" fmla="*/ 1095375 w 3228975"/>
                  <a:gd name="connsiteY9" fmla="*/ 571500 h 1866900"/>
                  <a:gd name="connsiteX10" fmla="*/ 0 w 3228975"/>
                  <a:gd name="connsiteY10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0 w 3228975"/>
                  <a:gd name="connsiteY0" fmla="*/ 790575 h 1866900"/>
                  <a:gd name="connsiteX1" fmla="*/ 0 w 3228975"/>
                  <a:gd name="connsiteY1" fmla="*/ 790575 h 1866900"/>
                  <a:gd name="connsiteX2" fmla="*/ 866775 w 3228975"/>
                  <a:gd name="connsiteY2" fmla="*/ 0 h 1866900"/>
                  <a:gd name="connsiteX3" fmla="*/ 2105025 w 3228975"/>
                  <a:gd name="connsiteY3" fmla="*/ 9525 h 1866900"/>
                  <a:gd name="connsiteX4" fmla="*/ 3228975 w 3228975"/>
                  <a:gd name="connsiteY4" fmla="*/ 476250 h 1866900"/>
                  <a:gd name="connsiteX5" fmla="*/ 3219450 w 3228975"/>
                  <a:gd name="connsiteY5" fmla="*/ 1866900 h 1866900"/>
                  <a:gd name="connsiteX6" fmla="*/ 3086100 w 3228975"/>
                  <a:gd name="connsiteY6" fmla="*/ 1847850 h 1866900"/>
                  <a:gd name="connsiteX7" fmla="*/ 2095500 w 3228975"/>
                  <a:gd name="connsiteY7" fmla="*/ 771525 h 1866900"/>
                  <a:gd name="connsiteX8" fmla="*/ 1095375 w 3228975"/>
                  <a:gd name="connsiteY8" fmla="*/ 571500 h 1866900"/>
                  <a:gd name="connsiteX9" fmla="*/ 0 w 3228975"/>
                  <a:gd name="connsiteY9" fmla="*/ 790575 h 1866900"/>
                  <a:gd name="connsiteX0" fmla="*/ 253889 w 3254264"/>
                  <a:gd name="connsiteY0" fmla="*/ 1143000 h 1866900"/>
                  <a:gd name="connsiteX1" fmla="*/ 25289 w 3254264"/>
                  <a:gd name="connsiteY1" fmla="*/ 790575 h 1866900"/>
                  <a:gd name="connsiteX2" fmla="*/ 892064 w 3254264"/>
                  <a:gd name="connsiteY2" fmla="*/ 0 h 1866900"/>
                  <a:gd name="connsiteX3" fmla="*/ 2130314 w 3254264"/>
                  <a:gd name="connsiteY3" fmla="*/ 9525 h 1866900"/>
                  <a:gd name="connsiteX4" fmla="*/ 3254264 w 3254264"/>
                  <a:gd name="connsiteY4" fmla="*/ 476250 h 1866900"/>
                  <a:gd name="connsiteX5" fmla="*/ 3244739 w 3254264"/>
                  <a:gd name="connsiteY5" fmla="*/ 1866900 h 1866900"/>
                  <a:gd name="connsiteX6" fmla="*/ 3111389 w 3254264"/>
                  <a:gd name="connsiteY6" fmla="*/ 1847850 h 1866900"/>
                  <a:gd name="connsiteX7" fmla="*/ 2120789 w 3254264"/>
                  <a:gd name="connsiteY7" fmla="*/ 771525 h 1866900"/>
                  <a:gd name="connsiteX8" fmla="*/ 1120664 w 3254264"/>
                  <a:gd name="connsiteY8" fmla="*/ 571500 h 1866900"/>
                  <a:gd name="connsiteX9" fmla="*/ 253889 w 3254264"/>
                  <a:gd name="connsiteY9" fmla="*/ 1143000 h 1866900"/>
                  <a:gd name="connsiteX0" fmla="*/ 1097065 w 3230665"/>
                  <a:gd name="connsiteY0" fmla="*/ 571500 h 1866900"/>
                  <a:gd name="connsiteX1" fmla="*/ 1690 w 3230665"/>
                  <a:gd name="connsiteY1" fmla="*/ 790575 h 1866900"/>
                  <a:gd name="connsiteX2" fmla="*/ 868465 w 3230665"/>
                  <a:gd name="connsiteY2" fmla="*/ 0 h 1866900"/>
                  <a:gd name="connsiteX3" fmla="*/ 2106715 w 3230665"/>
                  <a:gd name="connsiteY3" fmla="*/ 9525 h 1866900"/>
                  <a:gd name="connsiteX4" fmla="*/ 3230665 w 3230665"/>
                  <a:gd name="connsiteY4" fmla="*/ 476250 h 1866900"/>
                  <a:gd name="connsiteX5" fmla="*/ 3221140 w 3230665"/>
                  <a:gd name="connsiteY5" fmla="*/ 1866900 h 1866900"/>
                  <a:gd name="connsiteX6" fmla="*/ 3087790 w 3230665"/>
                  <a:gd name="connsiteY6" fmla="*/ 1847850 h 1866900"/>
                  <a:gd name="connsiteX7" fmla="*/ 2097190 w 3230665"/>
                  <a:gd name="connsiteY7" fmla="*/ 771525 h 1866900"/>
                  <a:gd name="connsiteX8" fmla="*/ 1097065 w 3230665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783 w 3233383"/>
                  <a:gd name="connsiteY0" fmla="*/ 571500 h 1866900"/>
                  <a:gd name="connsiteX1" fmla="*/ 4408 w 3233383"/>
                  <a:gd name="connsiteY1" fmla="*/ 790575 h 1866900"/>
                  <a:gd name="connsiteX2" fmla="*/ 871183 w 3233383"/>
                  <a:gd name="connsiteY2" fmla="*/ 0 h 1866900"/>
                  <a:gd name="connsiteX3" fmla="*/ 2109433 w 3233383"/>
                  <a:gd name="connsiteY3" fmla="*/ 9525 h 1866900"/>
                  <a:gd name="connsiteX4" fmla="*/ 3233383 w 3233383"/>
                  <a:gd name="connsiteY4" fmla="*/ 476250 h 1866900"/>
                  <a:gd name="connsiteX5" fmla="*/ 3223858 w 3233383"/>
                  <a:gd name="connsiteY5" fmla="*/ 1866900 h 1866900"/>
                  <a:gd name="connsiteX6" fmla="*/ 3090508 w 3233383"/>
                  <a:gd name="connsiteY6" fmla="*/ 1847850 h 1866900"/>
                  <a:gd name="connsiteX7" fmla="*/ 2099908 w 3233383"/>
                  <a:gd name="connsiteY7" fmla="*/ 771525 h 1866900"/>
                  <a:gd name="connsiteX8" fmla="*/ 1099783 w 3233383"/>
                  <a:gd name="connsiteY8" fmla="*/ 571500 h 1866900"/>
                  <a:gd name="connsiteX0" fmla="*/ 1099427 w 3233027"/>
                  <a:gd name="connsiteY0" fmla="*/ 571500 h 1866900"/>
                  <a:gd name="connsiteX1" fmla="*/ 4052 w 3233027"/>
                  <a:gd name="connsiteY1" fmla="*/ 790575 h 1866900"/>
                  <a:gd name="connsiteX2" fmla="*/ 870827 w 3233027"/>
                  <a:gd name="connsiteY2" fmla="*/ 0 h 1866900"/>
                  <a:gd name="connsiteX3" fmla="*/ 2109077 w 3233027"/>
                  <a:gd name="connsiteY3" fmla="*/ 9525 h 1866900"/>
                  <a:gd name="connsiteX4" fmla="*/ 3233027 w 3233027"/>
                  <a:gd name="connsiteY4" fmla="*/ 476250 h 1866900"/>
                  <a:gd name="connsiteX5" fmla="*/ 3223502 w 3233027"/>
                  <a:gd name="connsiteY5" fmla="*/ 1866900 h 1866900"/>
                  <a:gd name="connsiteX6" fmla="*/ 3090152 w 3233027"/>
                  <a:gd name="connsiteY6" fmla="*/ 1847850 h 1866900"/>
                  <a:gd name="connsiteX7" fmla="*/ 2099552 w 3233027"/>
                  <a:gd name="connsiteY7" fmla="*/ 771525 h 1866900"/>
                  <a:gd name="connsiteX8" fmla="*/ 1099427 w 3233027"/>
                  <a:gd name="connsiteY8" fmla="*/ 571500 h 1866900"/>
                  <a:gd name="connsiteX0" fmla="*/ 1118366 w 3251966"/>
                  <a:gd name="connsiteY0" fmla="*/ 571500 h 1866900"/>
                  <a:gd name="connsiteX1" fmla="*/ 3941 w 3251966"/>
                  <a:gd name="connsiteY1" fmla="*/ 809625 h 1866900"/>
                  <a:gd name="connsiteX2" fmla="*/ 889766 w 3251966"/>
                  <a:gd name="connsiteY2" fmla="*/ 0 h 1866900"/>
                  <a:gd name="connsiteX3" fmla="*/ 2128016 w 3251966"/>
                  <a:gd name="connsiteY3" fmla="*/ 9525 h 1866900"/>
                  <a:gd name="connsiteX4" fmla="*/ 3251966 w 3251966"/>
                  <a:gd name="connsiteY4" fmla="*/ 476250 h 1866900"/>
                  <a:gd name="connsiteX5" fmla="*/ 3242441 w 3251966"/>
                  <a:gd name="connsiteY5" fmla="*/ 1866900 h 1866900"/>
                  <a:gd name="connsiteX6" fmla="*/ 3109091 w 3251966"/>
                  <a:gd name="connsiteY6" fmla="*/ 1847850 h 1866900"/>
                  <a:gd name="connsiteX7" fmla="*/ 2118491 w 3251966"/>
                  <a:gd name="connsiteY7" fmla="*/ 771525 h 1866900"/>
                  <a:gd name="connsiteX8" fmla="*/ 1118366 w 3251966"/>
                  <a:gd name="connsiteY8" fmla="*/ 571500 h 1866900"/>
                  <a:gd name="connsiteX0" fmla="*/ 1119025 w 3252625"/>
                  <a:gd name="connsiteY0" fmla="*/ 571500 h 1866900"/>
                  <a:gd name="connsiteX1" fmla="*/ 4600 w 3252625"/>
                  <a:gd name="connsiteY1" fmla="*/ 809625 h 1866900"/>
                  <a:gd name="connsiteX2" fmla="*/ 890425 w 3252625"/>
                  <a:gd name="connsiteY2" fmla="*/ 0 h 1866900"/>
                  <a:gd name="connsiteX3" fmla="*/ 2128675 w 3252625"/>
                  <a:gd name="connsiteY3" fmla="*/ 9525 h 1866900"/>
                  <a:gd name="connsiteX4" fmla="*/ 3252625 w 3252625"/>
                  <a:gd name="connsiteY4" fmla="*/ 476250 h 1866900"/>
                  <a:gd name="connsiteX5" fmla="*/ 3243100 w 3252625"/>
                  <a:gd name="connsiteY5" fmla="*/ 1866900 h 1866900"/>
                  <a:gd name="connsiteX6" fmla="*/ 3109750 w 3252625"/>
                  <a:gd name="connsiteY6" fmla="*/ 1847850 h 1866900"/>
                  <a:gd name="connsiteX7" fmla="*/ 2119150 w 3252625"/>
                  <a:gd name="connsiteY7" fmla="*/ 771525 h 1866900"/>
                  <a:gd name="connsiteX8" fmla="*/ 1119025 w 3252625"/>
                  <a:gd name="connsiteY8" fmla="*/ 571500 h 1866900"/>
                  <a:gd name="connsiteX0" fmla="*/ 1118146 w 3251746"/>
                  <a:gd name="connsiteY0" fmla="*/ 571500 h 1866900"/>
                  <a:gd name="connsiteX1" fmla="*/ 3721 w 3251746"/>
                  <a:gd name="connsiteY1" fmla="*/ 809625 h 1866900"/>
                  <a:gd name="connsiteX2" fmla="*/ 889546 w 3251746"/>
                  <a:gd name="connsiteY2" fmla="*/ 0 h 1866900"/>
                  <a:gd name="connsiteX3" fmla="*/ 2127796 w 3251746"/>
                  <a:gd name="connsiteY3" fmla="*/ 9525 h 1866900"/>
                  <a:gd name="connsiteX4" fmla="*/ 3251746 w 3251746"/>
                  <a:gd name="connsiteY4" fmla="*/ 476250 h 1866900"/>
                  <a:gd name="connsiteX5" fmla="*/ 3242221 w 3251746"/>
                  <a:gd name="connsiteY5" fmla="*/ 1866900 h 1866900"/>
                  <a:gd name="connsiteX6" fmla="*/ 3108871 w 3251746"/>
                  <a:gd name="connsiteY6" fmla="*/ 1847850 h 1866900"/>
                  <a:gd name="connsiteX7" fmla="*/ 2118271 w 3251746"/>
                  <a:gd name="connsiteY7" fmla="*/ 771525 h 1866900"/>
                  <a:gd name="connsiteX8" fmla="*/ 1118146 w 3251746"/>
                  <a:gd name="connsiteY8" fmla="*/ 571500 h 1866900"/>
                  <a:gd name="connsiteX0" fmla="*/ 1118146 w 3251746"/>
                  <a:gd name="connsiteY0" fmla="*/ 589645 h 1885045"/>
                  <a:gd name="connsiteX1" fmla="*/ 3721 w 3251746"/>
                  <a:gd name="connsiteY1" fmla="*/ 827770 h 1885045"/>
                  <a:gd name="connsiteX2" fmla="*/ 889546 w 3251746"/>
                  <a:gd name="connsiteY2" fmla="*/ 18145 h 1885045"/>
                  <a:gd name="connsiteX3" fmla="*/ 2127796 w 3251746"/>
                  <a:gd name="connsiteY3" fmla="*/ 27670 h 1885045"/>
                  <a:gd name="connsiteX4" fmla="*/ 3251746 w 3251746"/>
                  <a:gd name="connsiteY4" fmla="*/ 494395 h 1885045"/>
                  <a:gd name="connsiteX5" fmla="*/ 3242221 w 3251746"/>
                  <a:gd name="connsiteY5" fmla="*/ 1885045 h 1885045"/>
                  <a:gd name="connsiteX6" fmla="*/ 3108871 w 3251746"/>
                  <a:gd name="connsiteY6" fmla="*/ 1865995 h 1885045"/>
                  <a:gd name="connsiteX7" fmla="*/ 2118271 w 3251746"/>
                  <a:gd name="connsiteY7" fmla="*/ 789670 h 1885045"/>
                  <a:gd name="connsiteX8" fmla="*/ 1118146 w 3251746"/>
                  <a:gd name="connsiteY8" fmla="*/ 589645 h 1885045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108871 w 3251746"/>
                  <a:gd name="connsiteY6" fmla="*/ 188238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3080296 w 3251746"/>
                  <a:gd name="connsiteY6" fmla="*/ 1863337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01437"/>
                  <a:gd name="connsiteX1" fmla="*/ 3721 w 3251746"/>
                  <a:gd name="connsiteY1" fmla="*/ 844162 h 1901437"/>
                  <a:gd name="connsiteX2" fmla="*/ 889546 w 3251746"/>
                  <a:gd name="connsiteY2" fmla="*/ 34537 h 1901437"/>
                  <a:gd name="connsiteX3" fmla="*/ 2127796 w 3251746"/>
                  <a:gd name="connsiteY3" fmla="*/ 44062 h 1901437"/>
                  <a:gd name="connsiteX4" fmla="*/ 3251746 w 3251746"/>
                  <a:gd name="connsiteY4" fmla="*/ 510787 h 1901437"/>
                  <a:gd name="connsiteX5" fmla="*/ 3242221 w 3251746"/>
                  <a:gd name="connsiteY5" fmla="*/ 1901437 h 1901437"/>
                  <a:gd name="connsiteX6" fmla="*/ 2994571 w 3251746"/>
                  <a:gd name="connsiteY6" fmla="*/ 1777612 h 1901437"/>
                  <a:gd name="connsiteX7" fmla="*/ 2118271 w 3251746"/>
                  <a:gd name="connsiteY7" fmla="*/ 806062 h 1901437"/>
                  <a:gd name="connsiteX8" fmla="*/ 1118146 w 3251746"/>
                  <a:gd name="connsiteY8" fmla="*/ 606037 h 1901437"/>
                  <a:gd name="connsiteX0" fmla="*/ 1118146 w 3251746"/>
                  <a:gd name="connsiteY0" fmla="*/ 606037 h 1921976"/>
                  <a:gd name="connsiteX1" fmla="*/ 3721 w 3251746"/>
                  <a:gd name="connsiteY1" fmla="*/ 844162 h 1921976"/>
                  <a:gd name="connsiteX2" fmla="*/ 889546 w 3251746"/>
                  <a:gd name="connsiteY2" fmla="*/ 34537 h 1921976"/>
                  <a:gd name="connsiteX3" fmla="*/ 2127796 w 3251746"/>
                  <a:gd name="connsiteY3" fmla="*/ 44062 h 1921976"/>
                  <a:gd name="connsiteX4" fmla="*/ 3251746 w 3251746"/>
                  <a:gd name="connsiteY4" fmla="*/ 510787 h 1921976"/>
                  <a:gd name="connsiteX5" fmla="*/ 3242221 w 3251746"/>
                  <a:gd name="connsiteY5" fmla="*/ 1901437 h 1921976"/>
                  <a:gd name="connsiteX6" fmla="*/ 2994571 w 3251746"/>
                  <a:gd name="connsiteY6" fmla="*/ 1777612 h 1921976"/>
                  <a:gd name="connsiteX7" fmla="*/ 2118271 w 3251746"/>
                  <a:gd name="connsiteY7" fmla="*/ 806062 h 1921976"/>
                  <a:gd name="connsiteX8" fmla="*/ 1118146 w 3251746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42221"/>
                  <a:gd name="connsiteY0" fmla="*/ 606037 h 1921976"/>
                  <a:gd name="connsiteX1" fmla="*/ 3721 w 3242221"/>
                  <a:gd name="connsiteY1" fmla="*/ 844162 h 1921976"/>
                  <a:gd name="connsiteX2" fmla="*/ 889546 w 3242221"/>
                  <a:gd name="connsiteY2" fmla="*/ 34537 h 1921976"/>
                  <a:gd name="connsiteX3" fmla="*/ 2127796 w 3242221"/>
                  <a:gd name="connsiteY3" fmla="*/ 44062 h 1921976"/>
                  <a:gd name="connsiteX4" fmla="*/ 3242221 w 3242221"/>
                  <a:gd name="connsiteY4" fmla="*/ 615562 h 1921976"/>
                  <a:gd name="connsiteX5" fmla="*/ 3242221 w 3242221"/>
                  <a:gd name="connsiteY5" fmla="*/ 1901437 h 1921976"/>
                  <a:gd name="connsiteX6" fmla="*/ 2994571 w 3242221"/>
                  <a:gd name="connsiteY6" fmla="*/ 1777612 h 1921976"/>
                  <a:gd name="connsiteX7" fmla="*/ 2118271 w 3242221"/>
                  <a:gd name="connsiteY7" fmla="*/ 806062 h 1921976"/>
                  <a:gd name="connsiteX8" fmla="*/ 1118146 w 3242221"/>
                  <a:gd name="connsiteY8" fmla="*/ 606037 h 1921976"/>
                  <a:gd name="connsiteX0" fmla="*/ 1118146 w 3261271"/>
                  <a:gd name="connsiteY0" fmla="*/ 606037 h 1993269"/>
                  <a:gd name="connsiteX1" fmla="*/ 3721 w 3261271"/>
                  <a:gd name="connsiteY1" fmla="*/ 844162 h 1993269"/>
                  <a:gd name="connsiteX2" fmla="*/ 889546 w 3261271"/>
                  <a:gd name="connsiteY2" fmla="*/ 34537 h 1993269"/>
                  <a:gd name="connsiteX3" fmla="*/ 2127796 w 3261271"/>
                  <a:gd name="connsiteY3" fmla="*/ 44062 h 1993269"/>
                  <a:gd name="connsiteX4" fmla="*/ 3242221 w 3261271"/>
                  <a:gd name="connsiteY4" fmla="*/ 615562 h 1993269"/>
                  <a:gd name="connsiteX5" fmla="*/ 3261271 w 3261271"/>
                  <a:gd name="connsiteY5" fmla="*/ 1987162 h 1993269"/>
                  <a:gd name="connsiteX6" fmla="*/ 2994571 w 3261271"/>
                  <a:gd name="connsiteY6" fmla="*/ 1777612 h 1993269"/>
                  <a:gd name="connsiteX7" fmla="*/ 2118271 w 3261271"/>
                  <a:gd name="connsiteY7" fmla="*/ 806062 h 1993269"/>
                  <a:gd name="connsiteX8" fmla="*/ 1118146 w 3261271"/>
                  <a:gd name="connsiteY8" fmla="*/ 606037 h 199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61271" h="1993269">
                    <a:moveTo>
                      <a:pt x="1118146" y="606037"/>
                    </a:moveTo>
                    <a:cubicBezTo>
                      <a:pt x="816521" y="761612"/>
                      <a:pt x="308521" y="1206112"/>
                      <a:pt x="3721" y="844162"/>
                    </a:cubicBezTo>
                    <a:cubicBezTo>
                      <a:pt x="-62359" y="765692"/>
                      <a:pt x="772071" y="98037"/>
                      <a:pt x="889546" y="34537"/>
                    </a:cubicBezTo>
                    <a:cubicBezTo>
                      <a:pt x="1007021" y="-9913"/>
                      <a:pt x="2000796" y="-16263"/>
                      <a:pt x="2127796" y="44062"/>
                    </a:cubicBezTo>
                    <a:cubicBezTo>
                      <a:pt x="2616746" y="180587"/>
                      <a:pt x="2915196" y="345687"/>
                      <a:pt x="3242221" y="615562"/>
                    </a:cubicBezTo>
                    <a:lnTo>
                      <a:pt x="3261271" y="1987162"/>
                    </a:lnTo>
                    <a:cubicBezTo>
                      <a:pt x="3159671" y="2012562"/>
                      <a:pt x="3134271" y="1961762"/>
                      <a:pt x="2994571" y="1777612"/>
                    </a:cubicBezTo>
                    <a:cubicBezTo>
                      <a:pt x="2616746" y="1444237"/>
                      <a:pt x="2343696" y="1148962"/>
                      <a:pt x="2118271" y="806062"/>
                    </a:cubicBezTo>
                    <a:cubicBezTo>
                      <a:pt x="1756321" y="777487"/>
                      <a:pt x="1432471" y="720337"/>
                      <a:pt x="1118146" y="606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xmlns="" id="{EDA3C4BB-B683-413D-9323-9DF4F98B3510}"/>
                  </a:ext>
                </a:extLst>
              </p:cNvPr>
              <p:cNvSpPr/>
              <p:nvPr/>
            </p:nvSpPr>
            <p:spPr>
              <a:xfrm rot="2002203">
                <a:off x="2745022" y="3807001"/>
                <a:ext cx="339508" cy="61214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Rounded Rectangle 11">
                <a:extLst>
                  <a:ext uri="{FF2B5EF4-FFF2-40B4-BE49-F238E27FC236}">
                    <a16:creationId xmlns:a16="http://schemas.microsoft.com/office/drawing/2014/main" xmlns="" id="{2E77B9DC-491C-44D2-9ED8-82344ADF457A}"/>
                  </a:ext>
                </a:extLst>
              </p:cNvPr>
              <p:cNvSpPr/>
              <p:nvPr/>
            </p:nvSpPr>
            <p:spPr>
              <a:xfrm rot="2002203">
                <a:off x="3276558" y="3627997"/>
                <a:ext cx="339508" cy="93469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Rounded Rectangle 12">
                <a:extLst>
                  <a:ext uri="{FF2B5EF4-FFF2-40B4-BE49-F238E27FC236}">
                    <a16:creationId xmlns:a16="http://schemas.microsoft.com/office/drawing/2014/main" xmlns="" id="{5ABF13FF-1CF7-4947-A9D2-5729DE5DFACA}"/>
                  </a:ext>
                </a:extLst>
              </p:cNvPr>
              <p:cNvSpPr/>
              <p:nvPr/>
            </p:nvSpPr>
            <p:spPr>
              <a:xfrm rot="2002203">
                <a:off x="3656813" y="3935485"/>
                <a:ext cx="339508" cy="72431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ounded Rectangle 13">
                <a:extLst>
                  <a:ext uri="{FF2B5EF4-FFF2-40B4-BE49-F238E27FC236}">
                    <a16:creationId xmlns:a16="http://schemas.microsoft.com/office/drawing/2014/main" xmlns="" id="{9FBA9DC7-4DAC-4D74-8A55-D60B7CAD20CB}"/>
                  </a:ext>
                </a:extLst>
              </p:cNvPr>
              <p:cNvSpPr/>
              <p:nvPr/>
            </p:nvSpPr>
            <p:spPr>
              <a:xfrm rot="2002203">
                <a:off x="4082895" y="4229792"/>
                <a:ext cx="339508" cy="56741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xmlns="" id="{9FBDBD02-BC5C-4B69-846D-EFD2D7C50125}"/>
                </a:ext>
              </a:extLst>
            </p:cNvPr>
            <p:cNvSpPr/>
            <p:nvPr/>
          </p:nvSpPr>
          <p:spPr>
            <a:xfrm>
              <a:off x="2676526" y="2590800"/>
              <a:ext cx="3152217" cy="2284673"/>
            </a:xfrm>
            <a:custGeom>
              <a:avLst/>
              <a:gdLst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71650 w 3152217"/>
                <a:gd name="connsiteY26" fmla="*/ 2057400 h 2217998"/>
                <a:gd name="connsiteX27" fmla="*/ 1798691 w 3152217"/>
                <a:gd name="connsiteY27" fmla="*/ 2010144 h 2217998"/>
                <a:gd name="connsiteX28" fmla="*/ 1775643 w 3152217"/>
                <a:gd name="connsiteY28" fmla="*/ 1987096 h 2217998"/>
                <a:gd name="connsiteX29" fmla="*/ 1848068 w 3152217"/>
                <a:gd name="connsiteY29" fmla="*/ 1914670 h 2217998"/>
                <a:gd name="connsiteX30" fmla="*/ 1533525 w 3152217"/>
                <a:gd name="connsiteY30" fmla="*/ 1485900 h 2217998"/>
                <a:gd name="connsiteX31" fmla="*/ 1219200 w 3152217"/>
                <a:gd name="connsiteY31" fmla="*/ 1181100 h 2217998"/>
                <a:gd name="connsiteX32" fmla="*/ 571500 w 3152217"/>
                <a:gd name="connsiteY32" fmla="*/ 1295400 h 2217998"/>
                <a:gd name="connsiteX33" fmla="*/ 0 w 3152217"/>
                <a:gd name="connsiteY33" fmla="*/ 1266825 h 2217998"/>
                <a:gd name="connsiteX34" fmla="*/ 9525 w 3152217"/>
                <a:gd name="connsiteY34" fmla="*/ 28575 h 2217998"/>
                <a:gd name="connsiteX35" fmla="*/ 323850 w 3152217"/>
                <a:gd name="connsiteY35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803401 w 3152217"/>
                <a:gd name="connsiteY25" fmla="*/ 2014854 h 2217998"/>
                <a:gd name="connsiteX26" fmla="*/ 1798691 w 3152217"/>
                <a:gd name="connsiteY26" fmla="*/ 2010144 h 2217998"/>
                <a:gd name="connsiteX27" fmla="*/ 1775643 w 3152217"/>
                <a:gd name="connsiteY27" fmla="*/ 1987096 h 2217998"/>
                <a:gd name="connsiteX28" fmla="*/ 1848068 w 3152217"/>
                <a:gd name="connsiteY28" fmla="*/ 1914670 h 2217998"/>
                <a:gd name="connsiteX29" fmla="*/ 1533525 w 3152217"/>
                <a:gd name="connsiteY29" fmla="*/ 1485900 h 2217998"/>
                <a:gd name="connsiteX30" fmla="*/ 1219200 w 3152217"/>
                <a:gd name="connsiteY30" fmla="*/ 1181100 h 2217998"/>
                <a:gd name="connsiteX31" fmla="*/ 571500 w 3152217"/>
                <a:gd name="connsiteY31" fmla="*/ 1295400 h 2217998"/>
                <a:gd name="connsiteX32" fmla="*/ 0 w 3152217"/>
                <a:gd name="connsiteY32" fmla="*/ 1266825 h 2217998"/>
                <a:gd name="connsiteX33" fmla="*/ 9525 w 3152217"/>
                <a:gd name="connsiteY33" fmla="*/ 28575 h 2217998"/>
                <a:gd name="connsiteX34" fmla="*/ 323850 w 3152217"/>
                <a:gd name="connsiteY34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66688 w 3152217"/>
                <a:gd name="connsiteY20" fmla="*/ 1796050 h 2217998"/>
                <a:gd name="connsiteX21" fmla="*/ 1987859 w 3152217"/>
                <a:gd name="connsiteY21" fmla="*/ 1774879 h 2217998"/>
                <a:gd name="connsiteX22" fmla="*/ 2218760 w 3152217"/>
                <a:gd name="connsiteY22" fmla="*/ 2005781 h 2217998"/>
                <a:gd name="connsiteX23" fmla="*/ 2218760 w 3152217"/>
                <a:gd name="connsiteY23" fmla="*/ 2217998 h 2217998"/>
                <a:gd name="connsiteX24" fmla="*/ 2006543 w 3152217"/>
                <a:gd name="connsiteY24" fmla="*/ 2217998 h 2217998"/>
                <a:gd name="connsiteX25" fmla="*/ 1798691 w 3152217"/>
                <a:gd name="connsiteY25" fmla="*/ 2010144 h 2217998"/>
                <a:gd name="connsiteX26" fmla="*/ 1775643 w 3152217"/>
                <a:gd name="connsiteY26" fmla="*/ 1987096 h 2217998"/>
                <a:gd name="connsiteX27" fmla="*/ 1848068 w 3152217"/>
                <a:gd name="connsiteY27" fmla="*/ 1914670 h 2217998"/>
                <a:gd name="connsiteX28" fmla="*/ 1533525 w 3152217"/>
                <a:gd name="connsiteY28" fmla="*/ 1485900 h 2217998"/>
                <a:gd name="connsiteX29" fmla="*/ 1219200 w 3152217"/>
                <a:gd name="connsiteY29" fmla="*/ 1181100 h 2217998"/>
                <a:gd name="connsiteX30" fmla="*/ 571500 w 3152217"/>
                <a:gd name="connsiteY30" fmla="*/ 1295400 h 2217998"/>
                <a:gd name="connsiteX31" fmla="*/ 0 w 3152217"/>
                <a:gd name="connsiteY31" fmla="*/ 1266825 h 2217998"/>
                <a:gd name="connsiteX32" fmla="*/ 9525 w 3152217"/>
                <a:gd name="connsiteY32" fmla="*/ 28575 h 2217998"/>
                <a:gd name="connsiteX33" fmla="*/ 323850 w 3152217"/>
                <a:gd name="connsiteY33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467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8068 w 3152217"/>
                <a:gd name="connsiteY26" fmla="*/ 1911865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2720489 w 3152217"/>
                <a:gd name="connsiteY5" fmla="*/ 785957 h 2217998"/>
                <a:gd name="connsiteX6" fmla="*/ 3152217 w 3152217"/>
                <a:gd name="connsiteY6" fmla="*/ 1217685 h 2217998"/>
                <a:gd name="connsiteX7" fmla="*/ 3152217 w 3152217"/>
                <a:gd name="connsiteY7" fmla="*/ 1429902 h 2217998"/>
                <a:gd name="connsiteX8" fmla="*/ 2940000 w 3152217"/>
                <a:gd name="connsiteY8" fmla="*/ 1429902 h 2217998"/>
                <a:gd name="connsiteX9" fmla="*/ 2539107 w 3152217"/>
                <a:gd name="connsiteY9" fmla="*/ 1029008 h 2217998"/>
                <a:gd name="connsiteX10" fmla="*/ 2474399 w 3152217"/>
                <a:gd name="connsiteY10" fmla="*/ 1115717 h 2217998"/>
                <a:gd name="connsiteX11" fmla="*/ 2907621 w 3152217"/>
                <a:gd name="connsiteY11" fmla="*/ 1548940 h 2217998"/>
                <a:gd name="connsiteX12" fmla="*/ 2907621 w 3152217"/>
                <a:gd name="connsiteY12" fmla="*/ 1761157 h 2217998"/>
                <a:gd name="connsiteX13" fmla="*/ 2695404 w 3152217"/>
                <a:gd name="connsiteY13" fmla="*/ 1761157 h 2217998"/>
                <a:gd name="connsiteX14" fmla="*/ 2293017 w 3152217"/>
                <a:gd name="connsiteY14" fmla="*/ 1358769 h 2217998"/>
                <a:gd name="connsiteX15" fmla="*/ 2228234 w 3152217"/>
                <a:gd name="connsiteY15" fmla="*/ 1445578 h 2217998"/>
                <a:gd name="connsiteX16" fmla="*/ 2648161 w 3152217"/>
                <a:gd name="connsiteY16" fmla="*/ 1865505 h 2217998"/>
                <a:gd name="connsiteX17" fmla="*/ 2648161 w 3152217"/>
                <a:gd name="connsiteY17" fmla="*/ 2077722 h 2217998"/>
                <a:gd name="connsiteX18" fmla="*/ 2435944 w 3152217"/>
                <a:gd name="connsiteY18" fmla="*/ 2077722 h 2217998"/>
                <a:gd name="connsiteX19" fmla="*/ 2046853 w 3152217"/>
                <a:gd name="connsiteY19" fmla="*/ 1688629 h 2217998"/>
                <a:gd name="connsiteX20" fmla="*/ 1987859 w 3152217"/>
                <a:gd name="connsiteY20" fmla="*/ 1774879 h 2217998"/>
                <a:gd name="connsiteX21" fmla="*/ 2218760 w 3152217"/>
                <a:gd name="connsiteY21" fmla="*/ 2005781 h 2217998"/>
                <a:gd name="connsiteX22" fmla="*/ 2218760 w 3152217"/>
                <a:gd name="connsiteY22" fmla="*/ 2217998 h 2217998"/>
                <a:gd name="connsiteX23" fmla="*/ 2006543 w 3152217"/>
                <a:gd name="connsiteY23" fmla="*/ 2217998 h 2217998"/>
                <a:gd name="connsiteX24" fmla="*/ 1798691 w 3152217"/>
                <a:gd name="connsiteY24" fmla="*/ 2010144 h 2217998"/>
                <a:gd name="connsiteX25" fmla="*/ 1775643 w 3152217"/>
                <a:gd name="connsiteY25" fmla="*/ 1987096 h 2217998"/>
                <a:gd name="connsiteX26" fmla="*/ 1842458 w 3152217"/>
                <a:gd name="connsiteY26" fmla="*/ 1897840 h 2217998"/>
                <a:gd name="connsiteX27" fmla="*/ 1533525 w 3152217"/>
                <a:gd name="connsiteY27" fmla="*/ 1485900 h 2217998"/>
                <a:gd name="connsiteX28" fmla="*/ 1219200 w 3152217"/>
                <a:gd name="connsiteY28" fmla="*/ 1181100 h 2217998"/>
                <a:gd name="connsiteX29" fmla="*/ 571500 w 3152217"/>
                <a:gd name="connsiteY29" fmla="*/ 1295400 h 2217998"/>
                <a:gd name="connsiteX30" fmla="*/ 0 w 3152217"/>
                <a:gd name="connsiteY30" fmla="*/ 1266825 h 2217998"/>
                <a:gd name="connsiteX31" fmla="*/ 9525 w 3152217"/>
                <a:gd name="connsiteY31" fmla="*/ 28575 h 2217998"/>
                <a:gd name="connsiteX32" fmla="*/ 323850 w 3152217"/>
                <a:gd name="connsiteY32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219325 w 3152217"/>
                <a:gd name="connsiteY3" fmla="*/ 295275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23850 w 3152217"/>
                <a:gd name="connsiteY0" fmla="*/ 0 h 2217998"/>
                <a:gd name="connsiteX1" fmla="*/ 95250 w 3152217"/>
                <a:gd name="connsiteY1" fmla="*/ 209550 h 2217998"/>
                <a:gd name="connsiteX2" fmla="*/ 1352550 w 3152217"/>
                <a:gd name="connsiteY2" fmla="*/ 85725 h 2217998"/>
                <a:gd name="connsiteX3" fmla="*/ 2314575 w 3152217"/>
                <a:gd name="connsiteY3" fmla="*/ 285750 h 2217998"/>
                <a:gd name="connsiteX4" fmla="*/ 2724150 w 3152217"/>
                <a:gd name="connsiteY4" fmla="*/ 781050 h 2217998"/>
                <a:gd name="connsiteX5" fmla="*/ 3152217 w 3152217"/>
                <a:gd name="connsiteY5" fmla="*/ 1217685 h 2217998"/>
                <a:gd name="connsiteX6" fmla="*/ 3152217 w 3152217"/>
                <a:gd name="connsiteY6" fmla="*/ 1429902 h 2217998"/>
                <a:gd name="connsiteX7" fmla="*/ 2940000 w 3152217"/>
                <a:gd name="connsiteY7" fmla="*/ 1429902 h 2217998"/>
                <a:gd name="connsiteX8" fmla="*/ 2539107 w 3152217"/>
                <a:gd name="connsiteY8" fmla="*/ 1029008 h 2217998"/>
                <a:gd name="connsiteX9" fmla="*/ 2474399 w 3152217"/>
                <a:gd name="connsiteY9" fmla="*/ 1115717 h 2217998"/>
                <a:gd name="connsiteX10" fmla="*/ 2907621 w 3152217"/>
                <a:gd name="connsiteY10" fmla="*/ 1548940 h 2217998"/>
                <a:gd name="connsiteX11" fmla="*/ 2907621 w 3152217"/>
                <a:gd name="connsiteY11" fmla="*/ 1761157 h 2217998"/>
                <a:gd name="connsiteX12" fmla="*/ 2695404 w 3152217"/>
                <a:gd name="connsiteY12" fmla="*/ 1761157 h 2217998"/>
                <a:gd name="connsiteX13" fmla="*/ 2293017 w 3152217"/>
                <a:gd name="connsiteY13" fmla="*/ 1358769 h 2217998"/>
                <a:gd name="connsiteX14" fmla="*/ 2228234 w 3152217"/>
                <a:gd name="connsiteY14" fmla="*/ 1445578 h 2217998"/>
                <a:gd name="connsiteX15" fmla="*/ 2648161 w 3152217"/>
                <a:gd name="connsiteY15" fmla="*/ 1865505 h 2217998"/>
                <a:gd name="connsiteX16" fmla="*/ 2648161 w 3152217"/>
                <a:gd name="connsiteY16" fmla="*/ 2077722 h 2217998"/>
                <a:gd name="connsiteX17" fmla="*/ 2435944 w 3152217"/>
                <a:gd name="connsiteY17" fmla="*/ 2077722 h 2217998"/>
                <a:gd name="connsiteX18" fmla="*/ 2046853 w 3152217"/>
                <a:gd name="connsiteY18" fmla="*/ 1688629 h 2217998"/>
                <a:gd name="connsiteX19" fmla="*/ 1987859 w 3152217"/>
                <a:gd name="connsiteY19" fmla="*/ 1774879 h 2217998"/>
                <a:gd name="connsiteX20" fmla="*/ 2218760 w 3152217"/>
                <a:gd name="connsiteY20" fmla="*/ 2005781 h 2217998"/>
                <a:gd name="connsiteX21" fmla="*/ 2218760 w 3152217"/>
                <a:gd name="connsiteY21" fmla="*/ 2217998 h 2217998"/>
                <a:gd name="connsiteX22" fmla="*/ 2006543 w 3152217"/>
                <a:gd name="connsiteY22" fmla="*/ 2217998 h 2217998"/>
                <a:gd name="connsiteX23" fmla="*/ 1798691 w 3152217"/>
                <a:gd name="connsiteY23" fmla="*/ 2010144 h 2217998"/>
                <a:gd name="connsiteX24" fmla="*/ 1775643 w 3152217"/>
                <a:gd name="connsiteY24" fmla="*/ 1987096 h 2217998"/>
                <a:gd name="connsiteX25" fmla="*/ 1842458 w 3152217"/>
                <a:gd name="connsiteY25" fmla="*/ 1897840 h 2217998"/>
                <a:gd name="connsiteX26" fmla="*/ 1533525 w 3152217"/>
                <a:gd name="connsiteY26" fmla="*/ 1485900 h 2217998"/>
                <a:gd name="connsiteX27" fmla="*/ 1219200 w 3152217"/>
                <a:gd name="connsiteY27" fmla="*/ 1181100 h 2217998"/>
                <a:gd name="connsiteX28" fmla="*/ 571500 w 3152217"/>
                <a:gd name="connsiteY28" fmla="*/ 1295400 h 2217998"/>
                <a:gd name="connsiteX29" fmla="*/ 0 w 3152217"/>
                <a:gd name="connsiteY29" fmla="*/ 1266825 h 2217998"/>
                <a:gd name="connsiteX30" fmla="*/ 9525 w 3152217"/>
                <a:gd name="connsiteY30" fmla="*/ 28575 h 2217998"/>
                <a:gd name="connsiteX31" fmla="*/ 323850 w 3152217"/>
                <a:gd name="connsiteY31" fmla="*/ 0 h 2217998"/>
                <a:gd name="connsiteX0" fmla="*/ 361950 w 3152217"/>
                <a:gd name="connsiteY0" fmla="*/ 0 h 2256098"/>
                <a:gd name="connsiteX1" fmla="*/ 95250 w 3152217"/>
                <a:gd name="connsiteY1" fmla="*/ 247650 h 2256098"/>
                <a:gd name="connsiteX2" fmla="*/ 1352550 w 3152217"/>
                <a:gd name="connsiteY2" fmla="*/ 123825 h 2256098"/>
                <a:gd name="connsiteX3" fmla="*/ 2314575 w 3152217"/>
                <a:gd name="connsiteY3" fmla="*/ 323850 h 2256098"/>
                <a:gd name="connsiteX4" fmla="*/ 2724150 w 3152217"/>
                <a:gd name="connsiteY4" fmla="*/ 819150 h 2256098"/>
                <a:gd name="connsiteX5" fmla="*/ 3152217 w 3152217"/>
                <a:gd name="connsiteY5" fmla="*/ 1255785 h 2256098"/>
                <a:gd name="connsiteX6" fmla="*/ 3152217 w 3152217"/>
                <a:gd name="connsiteY6" fmla="*/ 1468002 h 2256098"/>
                <a:gd name="connsiteX7" fmla="*/ 2940000 w 3152217"/>
                <a:gd name="connsiteY7" fmla="*/ 1468002 h 2256098"/>
                <a:gd name="connsiteX8" fmla="*/ 2539107 w 3152217"/>
                <a:gd name="connsiteY8" fmla="*/ 1067108 h 2256098"/>
                <a:gd name="connsiteX9" fmla="*/ 2474399 w 3152217"/>
                <a:gd name="connsiteY9" fmla="*/ 1153817 h 2256098"/>
                <a:gd name="connsiteX10" fmla="*/ 2907621 w 3152217"/>
                <a:gd name="connsiteY10" fmla="*/ 1587040 h 2256098"/>
                <a:gd name="connsiteX11" fmla="*/ 2907621 w 3152217"/>
                <a:gd name="connsiteY11" fmla="*/ 1799257 h 2256098"/>
                <a:gd name="connsiteX12" fmla="*/ 2695404 w 3152217"/>
                <a:gd name="connsiteY12" fmla="*/ 1799257 h 2256098"/>
                <a:gd name="connsiteX13" fmla="*/ 2293017 w 3152217"/>
                <a:gd name="connsiteY13" fmla="*/ 1396869 h 2256098"/>
                <a:gd name="connsiteX14" fmla="*/ 2228234 w 3152217"/>
                <a:gd name="connsiteY14" fmla="*/ 1483678 h 2256098"/>
                <a:gd name="connsiteX15" fmla="*/ 2648161 w 3152217"/>
                <a:gd name="connsiteY15" fmla="*/ 1903605 h 2256098"/>
                <a:gd name="connsiteX16" fmla="*/ 2648161 w 3152217"/>
                <a:gd name="connsiteY16" fmla="*/ 2115822 h 2256098"/>
                <a:gd name="connsiteX17" fmla="*/ 2435944 w 3152217"/>
                <a:gd name="connsiteY17" fmla="*/ 2115822 h 2256098"/>
                <a:gd name="connsiteX18" fmla="*/ 2046853 w 3152217"/>
                <a:gd name="connsiteY18" fmla="*/ 1726729 h 2256098"/>
                <a:gd name="connsiteX19" fmla="*/ 1987859 w 3152217"/>
                <a:gd name="connsiteY19" fmla="*/ 1812979 h 2256098"/>
                <a:gd name="connsiteX20" fmla="*/ 2218760 w 3152217"/>
                <a:gd name="connsiteY20" fmla="*/ 2043881 h 2256098"/>
                <a:gd name="connsiteX21" fmla="*/ 2218760 w 3152217"/>
                <a:gd name="connsiteY21" fmla="*/ 2256098 h 2256098"/>
                <a:gd name="connsiteX22" fmla="*/ 2006543 w 3152217"/>
                <a:gd name="connsiteY22" fmla="*/ 2256098 h 2256098"/>
                <a:gd name="connsiteX23" fmla="*/ 1798691 w 3152217"/>
                <a:gd name="connsiteY23" fmla="*/ 2048244 h 2256098"/>
                <a:gd name="connsiteX24" fmla="*/ 1775643 w 3152217"/>
                <a:gd name="connsiteY24" fmla="*/ 2025196 h 2256098"/>
                <a:gd name="connsiteX25" fmla="*/ 1842458 w 3152217"/>
                <a:gd name="connsiteY25" fmla="*/ 1935940 h 2256098"/>
                <a:gd name="connsiteX26" fmla="*/ 1533525 w 3152217"/>
                <a:gd name="connsiteY26" fmla="*/ 1524000 h 2256098"/>
                <a:gd name="connsiteX27" fmla="*/ 1219200 w 3152217"/>
                <a:gd name="connsiteY27" fmla="*/ 1219200 h 2256098"/>
                <a:gd name="connsiteX28" fmla="*/ 571500 w 3152217"/>
                <a:gd name="connsiteY28" fmla="*/ 1333500 h 2256098"/>
                <a:gd name="connsiteX29" fmla="*/ 0 w 3152217"/>
                <a:gd name="connsiteY29" fmla="*/ 1304925 h 2256098"/>
                <a:gd name="connsiteX30" fmla="*/ 9525 w 3152217"/>
                <a:gd name="connsiteY30" fmla="*/ 66675 h 2256098"/>
                <a:gd name="connsiteX31" fmla="*/ 361950 w 3152217"/>
                <a:gd name="connsiteY31" fmla="*/ 0 h 2256098"/>
                <a:gd name="connsiteX0" fmla="*/ 361950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61950 w 3152217"/>
                <a:gd name="connsiteY31" fmla="*/ 9525 h 2265623"/>
                <a:gd name="connsiteX0" fmla="*/ 40957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40957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24506 h 2280604"/>
                <a:gd name="connsiteX1" fmla="*/ 95250 w 3152217"/>
                <a:gd name="connsiteY1" fmla="*/ 272156 h 2280604"/>
                <a:gd name="connsiteX2" fmla="*/ 1352550 w 3152217"/>
                <a:gd name="connsiteY2" fmla="*/ 148331 h 2280604"/>
                <a:gd name="connsiteX3" fmla="*/ 2314575 w 3152217"/>
                <a:gd name="connsiteY3" fmla="*/ 348356 h 2280604"/>
                <a:gd name="connsiteX4" fmla="*/ 2724150 w 3152217"/>
                <a:gd name="connsiteY4" fmla="*/ 843656 h 2280604"/>
                <a:gd name="connsiteX5" fmla="*/ 3152217 w 3152217"/>
                <a:gd name="connsiteY5" fmla="*/ 1280291 h 2280604"/>
                <a:gd name="connsiteX6" fmla="*/ 3152217 w 3152217"/>
                <a:gd name="connsiteY6" fmla="*/ 1492508 h 2280604"/>
                <a:gd name="connsiteX7" fmla="*/ 2940000 w 3152217"/>
                <a:gd name="connsiteY7" fmla="*/ 1492508 h 2280604"/>
                <a:gd name="connsiteX8" fmla="*/ 2539107 w 3152217"/>
                <a:gd name="connsiteY8" fmla="*/ 1091614 h 2280604"/>
                <a:gd name="connsiteX9" fmla="*/ 2474399 w 3152217"/>
                <a:gd name="connsiteY9" fmla="*/ 1178323 h 2280604"/>
                <a:gd name="connsiteX10" fmla="*/ 2907621 w 3152217"/>
                <a:gd name="connsiteY10" fmla="*/ 1611546 h 2280604"/>
                <a:gd name="connsiteX11" fmla="*/ 2907621 w 3152217"/>
                <a:gd name="connsiteY11" fmla="*/ 1823763 h 2280604"/>
                <a:gd name="connsiteX12" fmla="*/ 2695404 w 3152217"/>
                <a:gd name="connsiteY12" fmla="*/ 1823763 h 2280604"/>
                <a:gd name="connsiteX13" fmla="*/ 2293017 w 3152217"/>
                <a:gd name="connsiteY13" fmla="*/ 1421375 h 2280604"/>
                <a:gd name="connsiteX14" fmla="*/ 2228234 w 3152217"/>
                <a:gd name="connsiteY14" fmla="*/ 1508184 h 2280604"/>
                <a:gd name="connsiteX15" fmla="*/ 2648161 w 3152217"/>
                <a:gd name="connsiteY15" fmla="*/ 1928111 h 2280604"/>
                <a:gd name="connsiteX16" fmla="*/ 2648161 w 3152217"/>
                <a:gd name="connsiteY16" fmla="*/ 2140328 h 2280604"/>
                <a:gd name="connsiteX17" fmla="*/ 2435944 w 3152217"/>
                <a:gd name="connsiteY17" fmla="*/ 2140328 h 2280604"/>
                <a:gd name="connsiteX18" fmla="*/ 2046853 w 3152217"/>
                <a:gd name="connsiteY18" fmla="*/ 1751235 h 2280604"/>
                <a:gd name="connsiteX19" fmla="*/ 1987859 w 3152217"/>
                <a:gd name="connsiteY19" fmla="*/ 1837485 h 2280604"/>
                <a:gd name="connsiteX20" fmla="*/ 2218760 w 3152217"/>
                <a:gd name="connsiteY20" fmla="*/ 2068387 h 2280604"/>
                <a:gd name="connsiteX21" fmla="*/ 2218760 w 3152217"/>
                <a:gd name="connsiteY21" fmla="*/ 2280604 h 2280604"/>
                <a:gd name="connsiteX22" fmla="*/ 2006543 w 3152217"/>
                <a:gd name="connsiteY22" fmla="*/ 2280604 h 2280604"/>
                <a:gd name="connsiteX23" fmla="*/ 1798691 w 3152217"/>
                <a:gd name="connsiteY23" fmla="*/ 2072750 h 2280604"/>
                <a:gd name="connsiteX24" fmla="*/ 1775643 w 3152217"/>
                <a:gd name="connsiteY24" fmla="*/ 2049702 h 2280604"/>
                <a:gd name="connsiteX25" fmla="*/ 1842458 w 3152217"/>
                <a:gd name="connsiteY25" fmla="*/ 1960446 h 2280604"/>
                <a:gd name="connsiteX26" fmla="*/ 1533525 w 3152217"/>
                <a:gd name="connsiteY26" fmla="*/ 1548506 h 2280604"/>
                <a:gd name="connsiteX27" fmla="*/ 1219200 w 3152217"/>
                <a:gd name="connsiteY27" fmla="*/ 1243706 h 2280604"/>
                <a:gd name="connsiteX28" fmla="*/ 571500 w 3152217"/>
                <a:gd name="connsiteY28" fmla="*/ 1358006 h 2280604"/>
                <a:gd name="connsiteX29" fmla="*/ 0 w 3152217"/>
                <a:gd name="connsiteY29" fmla="*/ 1329431 h 2280604"/>
                <a:gd name="connsiteX30" fmla="*/ 0 w 3152217"/>
                <a:gd name="connsiteY30" fmla="*/ 14981 h 2280604"/>
                <a:gd name="connsiteX31" fmla="*/ 390525 w 3152217"/>
                <a:gd name="connsiteY31" fmla="*/ 24506 h 2280604"/>
                <a:gd name="connsiteX0" fmla="*/ 390525 w 3152217"/>
                <a:gd name="connsiteY0" fmla="*/ 33386 h 2289484"/>
                <a:gd name="connsiteX1" fmla="*/ 95250 w 3152217"/>
                <a:gd name="connsiteY1" fmla="*/ 281036 h 2289484"/>
                <a:gd name="connsiteX2" fmla="*/ 1352550 w 3152217"/>
                <a:gd name="connsiteY2" fmla="*/ 157211 h 2289484"/>
                <a:gd name="connsiteX3" fmla="*/ 2314575 w 3152217"/>
                <a:gd name="connsiteY3" fmla="*/ 357236 h 2289484"/>
                <a:gd name="connsiteX4" fmla="*/ 2724150 w 3152217"/>
                <a:gd name="connsiteY4" fmla="*/ 852536 h 2289484"/>
                <a:gd name="connsiteX5" fmla="*/ 3152217 w 3152217"/>
                <a:gd name="connsiteY5" fmla="*/ 1289171 h 2289484"/>
                <a:gd name="connsiteX6" fmla="*/ 3152217 w 3152217"/>
                <a:gd name="connsiteY6" fmla="*/ 1501388 h 2289484"/>
                <a:gd name="connsiteX7" fmla="*/ 2940000 w 3152217"/>
                <a:gd name="connsiteY7" fmla="*/ 1501388 h 2289484"/>
                <a:gd name="connsiteX8" fmla="*/ 2539107 w 3152217"/>
                <a:gd name="connsiteY8" fmla="*/ 1100494 h 2289484"/>
                <a:gd name="connsiteX9" fmla="*/ 2474399 w 3152217"/>
                <a:gd name="connsiteY9" fmla="*/ 1187203 h 2289484"/>
                <a:gd name="connsiteX10" fmla="*/ 2907621 w 3152217"/>
                <a:gd name="connsiteY10" fmla="*/ 1620426 h 2289484"/>
                <a:gd name="connsiteX11" fmla="*/ 2907621 w 3152217"/>
                <a:gd name="connsiteY11" fmla="*/ 1832643 h 2289484"/>
                <a:gd name="connsiteX12" fmla="*/ 2695404 w 3152217"/>
                <a:gd name="connsiteY12" fmla="*/ 1832643 h 2289484"/>
                <a:gd name="connsiteX13" fmla="*/ 2293017 w 3152217"/>
                <a:gd name="connsiteY13" fmla="*/ 1430255 h 2289484"/>
                <a:gd name="connsiteX14" fmla="*/ 2228234 w 3152217"/>
                <a:gd name="connsiteY14" fmla="*/ 1517064 h 2289484"/>
                <a:gd name="connsiteX15" fmla="*/ 2648161 w 3152217"/>
                <a:gd name="connsiteY15" fmla="*/ 1936991 h 2289484"/>
                <a:gd name="connsiteX16" fmla="*/ 2648161 w 3152217"/>
                <a:gd name="connsiteY16" fmla="*/ 2149208 h 2289484"/>
                <a:gd name="connsiteX17" fmla="*/ 2435944 w 3152217"/>
                <a:gd name="connsiteY17" fmla="*/ 2149208 h 2289484"/>
                <a:gd name="connsiteX18" fmla="*/ 2046853 w 3152217"/>
                <a:gd name="connsiteY18" fmla="*/ 1760115 h 2289484"/>
                <a:gd name="connsiteX19" fmla="*/ 1987859 w 3152217"/>
                <a:gd name="connsiteY19" fmla="*/ 1846365 h 2289484"/>
                <a:gd name="connsiteX20" fmla="*/ 2218760 w 3152217"/>
                <a:gd name="connsiteY20" fmla="*/ 2077267 h 2289484"/>
                <a:gd name="connsiteX21" fmla="*/ 2218760 w 3152217"/>
                <a:gd name="connsiteY21" fmla="*/ 2289484 h 2289484"/>
                <a:gd name="connsiteX22" fmla="*/ 2006543 w 3152217"/>
                <a:gd name="connsiteY22" fmla="*/ 2289484 h 2289484"/>
                <a:gd name="connsiteX23" fmla="*/ 1798691 w 3152217"/>
                <a:gd name="connsiteY23" fmla="*/ 2081630 h 2289484"/>
                <a:gd name="connsiteX24" fmla="*/ 1775643 w 3152217"/>
                <a:gd name="connsiteY24" fmla="*/ 2058582 h 2289484"/>
                <a:gd name="connsiteX25" fmla="*/ 1842458 w 3152217"/>
                <a:gd name="connsiteY25" fmla="*/ 1969326 h 2289484"/>
                <a:gd name="connsiteX26" fmla="*/ 1533525 w 3152217"/>
                <a:gd name="connsiteY26" fmla="*/ 1557386 h 2289484"/>
                <a:gd name="connsiteX27" fmla="*/ 1219200 w 3152217"/>
                <a:gd name="connsiteY27" fmla="*/ 1252586 h 2289484"/>
                <a:gd name="connsiteX28" fmla="*/ 571500 w 3152217"/>
                <a:gd name="connsiteY28" fmla="*/ 1366886 h 2289484"/>
                <a:gd name="connsiteX29" fmla="*/ 0 w 3152217"/>
                <a:gd name="connsiteY29" fmla="*/ 1338311 h 2289484"/>
                <a:gd name="connsiteX30" fmla="*/ 0 w 3152217"/>
                <a:gd name="connsiteY30" fmla="*/ 23861 h 2289484"/>
                <a:gd name="connsiteX31" fmla="*/ 390525 w 3152217"/>
                <a:gd name="connsiteY31" fmla="*/ 33386 h 2289484"/>
                <a:gd name="connsiteX0" fmla="*/ 390525 w 3152217"/>
                <a:gd name="connsiteY0" fmla="*/ 24507 h 2280605"/>
                <a:gd name="connsiteX1" fmla="*/ 95250 w 3152217"/>
                <a:gd name="connsiteY1" fmla="*/ 272157 h 2280605"/>
                <a:gd name="connsiteX2" fmla="*/ 1352550 w 3152217"/>
                <a:gd name="connsiteY2" fmla="*/ 148332 h 2280605"/>
                <a:gd name="connsiteX3" fmla="*/ 2314575 w 3152217"/>
                <a:gd name="connsiteY3" fmla="*/ 348357 h 2280605"/>
                <a:gd name="connsiteX4" fmla="*/ 2724150 w 3152217"/>
                <a:gd name="connsiteY4" fmla="*/ 843657 h 2280605"/>
                <a:gd name="connsiteX5" fmla="*/ 3152217 w 3152217"/>
                <a:gd name="connsiteY5" fmla="*/ 1280292 h 2280605"/>
                <a:gd name="connsiteX6" fmla="*/ 3152217 w 3152217"/>
                <a:gd name="connsiteY6" fmla="*/ 1492509 h 2280605"/>
                <a:gd name="connsiteX7" fmla="*/ 2940000 w 3152217"/>
                <a:gd name="connsiteY7" fmla="*/ 1492509 h 2280605"/>
                <a:gd name="connsiteX8" fmla="*/ 2539107 w 3152217"/>
                <a:gd name="connsiteY8" fmla="*/ 1091615 h 2280605"/>
                <a:gd name="connsiteX9" fmla="*/ 2474399 w 3152217"/>
                <a:gd name="connsiteY9" fmla="*/ 1178324 h 2280605"/>
                <a:gd name="connsiteX10" fmla="*/ 2907621 w 3152217"/>
                <a:gd name="connsiteY10" fmla="*/ 1611547 h 2280605"/>
                <a:gd name="connsiteX11" fmla="*/ 2907621 w 3152217"/>
                <a:gd name="connsiteY11" fmla="*/ 1823764 h 2280605"/>
                <a:gd name="connsiteX12" fmla="*/ 2695404 w 3152217"/>
                <a:gd name="connsiteY12" fmla="*/ 1823764 h 2280605"/>
                <a:gd name="connsiteX13" fmla="*/ 2293017 w 3152217"/>
                <a:gd name="connsiteY13" fmla="*/ 1421376 h 2280605"/>
                <a:gd name="connsiteX14" fmla="*/ 2228234 w 3152217"/>
                <a:gd name="connsiteY14" fmla="*/ 1508185 h 2280605"/>
                <a:gd name="connsiteX15" fmla="*/ 2648161 w 3152217"/>
                <a:gd name="connsiteY15" fmla="*/ 1928112 h 2280605"/>
                <a:gd name="connsiteX16" fmla="*/ 2648161 w 3152217"/>
                <a:gd name="connsiteY16" fmla="*/ 2140329 h 2280605"/>
                <a:gd name="connsiteX17" fmla="*/ 2435944 w 3152217"/>
                <a:gd name="connsiteY17" fmla="*/ 2140329 h 2280605"/>
                <a:gd name="connsiteX18" fmla="*/ 2046853 w 3152217"/>
                <a:gd name="connsiteY18" fmla="*/ 1751236 h 2280605"/>
                <a:gd name="connsiteX19" fmla="*/ 1987859 w 3152217"/>
                <a:gd name="connsiteY19" fmla="*/ 1837486 h 2280605"/>
                <a:gd name="connsiteX20" fmla="*/ 2218760 w 3152217"/>
                <a:gd name="connsiteY20" fmla="*/ 2068388 h 2280605"/>
                <a:gd name="connsiteX21" fmla="*/ 2218760 w 3152217"/>
                <a:gd name="connsiteY21" fmla="*/ 2280605 h 2280605"/>
                <a:gd name="connsiteX22" fmla="*/ 2006543 w 3152217"/>
                <a:gd name="connsiteY22" fmla="*/ 2280605 h 2280605"/>
                <a:gd name="connsiteX23" fmla="*/ 1798691 w 3152217"/>
                <a:gd name="connsiteY23" fmla="*/ 2072751 h 2280605"/>
                <a:gd name="connsiteX24" fmla="*/ 1775643 w 3152217"/>
                <a:gd name="connsiteY24" fmla="*/ 2049703 h 2280605"/>
                <a:gd name="connsiteX25" fmla="*/ 1842458 w 3152217"/>
                <a:gd name="connsiteY25" fmla="*/ 1960447 h 2280605"/>
                <a:gd name="connsiteX26" fmla="*/ 1533525 w 3152217"/>
                <a:gd name="connsiteY26" fmla="*/ 1548507 h 2280605"/>
                <a:gd name="connsiteX27" fmla="*/ 1219200 w 3152217"/>
                <a:gd name="connsiteY27" fmla="*/ 1243707 h 2280605"/>
                <a:gd name="connsiteX28" fmla="*/ 571500 w 3152217"/>
                <a:gd name="connsiteY28" fmla="*/ 1358007 h 2280605"/>
                <a:gd name="connsiteX29" fmla="*/ 0 w 3152217"/>
                <a:gd name="connsiteY29" fmla="*/ 1329432 h 2280605"/>
                <a:gd name="connsiteX30" fmla="*/ 0 w 3152217"/>
                <a:gd name="connsiteY30" fmla="*/ 14982 h 2280605"/>
                <a:gd name="connsiteX31" fmla="*/ 390525 w 3152217"/>
                <a:gd name="connsiteY31" fmla="*/ 24507 h 2280605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390525 w 3152217"/>
                <a:gd name="connsiteY0" fmla="*/ 9525 h 2265623"/>
                <a:gd name="connsiteX1" fmla="*/ 95250 w 3152217"/>
                <a:gd name="connsiteY1" fmla="*/ 257175 h 2265623"/>
                <a:gd name="connsiteX2" fmla="*/ 1352550 w 3152217"/>
                <a:gd name="connsiteY2" fmla="*/ 133350 h 2265623"/>
                <a:gd name="connsiteX3" fmla="*/ 2314575 w 3152217"/>
                <a:gd name="connsiteY3" fmla="*/ 333375 h 2265623"/>
                <a:gd name="connsiteX4" fmla="*/ 2724150 w 3152217"/>
                <a:gd name="connsiteY4" fmla="*/ 828675 h 2265623"/>
                <a:gd name="connsiteX5" fmla="*/ 3152217 w 3152217"/>
                <a:gd name="connsiteY5" fmla="*/ 1265310 h 2265623"/>
                <a:gd name="connsiteX6" fmla="*/ 3152217 w 3152217"/>
                <a:gd name="connsiteY6" fmla="*/ 1477527 h 2265623"/>
                <a:gd name="connsiteX7" fmla="*/ 2940000 w 3152217"/>
                <a:gd name="connsiteY7" fmla="*/ 1477527 h 2265623"/>
                <a:gd name="connsiteX8" fmla="*/ 2539107 w 3152217"/>
                <a:gd name="connsiteY8" fmla="*/ 1076633 h 2265623"/>
                <a:gd name="connsiteX9" fmla="*/ 2474399 w 3152217"/>
                <a:gd name="connsiteY9" fmla="*/ 1163342 h 2265623"/>
                <a:gd name="connsiteX10" fmla="*/ 2907621 w 3152217"/>
                <a:gd name="connsiteY10" fmla="*/ 1596565 h 2265623"/>
                <a:gd name="connsiteX11" fmla="*/ 2907621 w 3152217"/>
                <a:gd name="connsiteY11" fmla="*/ 1808782 h 2265623"/>
                <a:gd name="connsiteX12" fmla="*/ 2695404 w 3152217"/>
                <a:gd name="connsiteY12" fmla="*/ 1808782 h 2265623"/>
                <a:gd name="connsiteX13" fmla="*/ 2293017 w 3152217"/>
                <a:gd name="connsiteY13" fmla="*/ 1406394 h 2265623"/>
                <a:gd name="connsiteX14" fmla="*/ 2228234 w 3152217"/>
                <a:gd name="connsiteY14" fmla="*/ 1493203 h 2265623"/>
                <a:gd name="connsiteX15" fmla="*/ 2648161 w 3152217"/>
                <a:gd name="connsiteY15" fmla="*/ 1913130 h 2265623"/>
                <a:gd name="connsiteX16" fmla="*/ 2648161 w 3152217"/>
                <a:gd name="connsiteY16" fmla="*/ 2125347 h 2265623"/>
                <a:gd name="connsiteX17" fmla="*/ 2435944 w 3152217"/>
                <a:gd name="connsiteY17" fmla="*/ 2125347 h 2265623"/>
                <a:gd name="connsiteX18" fmla="*/ 2046853 w 3152217"/>
                <a:gd name="connsiteY18" fmla="*/ 1736254 h 2265623"/>
                <a:gd name="connsiteX19" fmla="*/ 1987859 w 3152217"/>
                <a:gd name="connsiteY19" fmla="*/ 1822504 h 2265623"/>
                <a:gd name="connsiteX20" fmla="*/ 2218760 w 3152217"/>
                <a:gd name="connsiteY20" fmla="*/ 2053406 h 2265623"/>
                <a:gd name="connsiteX21" fmla="*/ 2218760 w 3152217"/>
                <a:gd name="connsiteY21" fmla="*/ 2265623 h 2265623"/>
                <a:gd name="connsiteX22" fmla="*/ 2006543 w 3152217"/>
                <a:gd name="connsiteY22" fmla="*/ 2265623 h 2265623"/>
                <a:gd name="connsiteX23" fmla="*/ 1798691 w 3152217"/>
                <a:gd name="connsiteY23" fmla="*/ 2057769 h 2265623"/>
                <a:gd name="connsiteX24" fmla="*/ 1775643 w 3152217"/>
                <a:gd name="connsiteY24" fmla="*/ 2034721 h 2265623"/>
                <a:gd name="connsiteX25" fmla="*/ 1842458 w 3152217"/>
                <a:gd name="connsiteY25" fmla="*/ 1945465 h 2265623"/>
                <a:gd name="connsiteX26" fmla="*/ 1533525 w 3152217"/>
                <a:gd name="connsiteY26" fmla="*/ 1533525 h 2265623"/>
                <a:gd name="connsiteX27" fmla="*/ 1219200 w 3152217"/>
                <a:gd name="connsiteY27" fmla="*/ 1228725 h 2265623"/>
                <a:gd name="connsiteX28" fmla="*/ 571500 w 3152217"/>
                <a:gd name="connsiteY28" fmla="*/ 1343025 h 2265623"/>
                <a:gd name="connsiteX29" fmla="*/ 0 w 3152217"/>
                <a:gd name="connsiteY29" fmla="*/ 1314450 h 2265623"/>
                <a:gd name="connsiteX30" fmla="*/ 0 w 3152217"/>
                <a:gd name="connsiteY30" fmla="*/ 0 h 2265623"/>
                <a:gd name="connsiteX31" fmla="*/ 390525 w 3152217"/>
                <a:gd name="connsiteY31" fmla="*/ 9525 h 2265623"/>
                <a:gd name="connsiteX0" fmla="*/ 400050 w 3152217"/>
                <a:gd name="connsiteY0" fmla="*/ 0 h 2284673"/>
                <a:gd name="connsiteX1" fmla="*/ 95250 w 3152217"/>
                <a:gd name="connsiteY1" fmla="*/ 276225 h 2284673"/>
                <a:gd name="connsiteX2" fmla="*/ 1352550 w 3152217"/>
                <a:gd name="connsiteY2" fmla="*/ 152400 h 2284673"/>
                <a:gd name="connsiteX3" fmla="*/ 2314575 w 3152217"/>
                <a:gd name="connsiteY3" fmla="*/ 352425 h 2284673"/>
                <a:gd name="connsiteX4" fmla="*/ 2724150 w 3152217"/>
                <a:gd name="connsiteY4" fmla="*/ 847725 h 2284673"/>
                <a:gd name="connsiteX5" fmla="*/ 3152217 w 3152217"/>
                <a:gd name="connsiteY5" fmla="*/ 1284360 h 2284673"/>
                <a:gd name="connsiteX6" fmla="*/ 3152217 w 3152217"/>
                <a:gd name="connsiteY6" fmla="*/ 1496577 h 2284673"/>
                <a:gd name="connsiteX7" fmla="*/ 2940000 w 3152217"/>
                <a:gd name="connsiteY7" fmla="*/ 1496577 h 2284673"/>
                <a:gd name="connsiteX8" fmla="*/ 2539107 w 3152217"/>
                <a:gd name="connsiteY8" fmla="*/ 1095683 h 2284673"/>
                <a:gd name="connsiteX9" fmla="*/ 2474399 w 3152217"/>
                <a:gd name="connsiteY9" fmla="*/ 1182392 h 2284673"/>
                <a:gd name="connsiteX10" fmla="*/ 2907621 w 3152217"/>
                <a:gd name="connsiteY10" fmla="*/ 1615615 h 2284673"/>
                <a:gd name="connsiteX11" fmla="*/ 2907621 w 3152217"/>
                <a:gd name="connsiteY11" fmla="*/ 1827832 h 2284673"/>
                <a:gd name="connsiteX12" fmla="*/ 2695404 w 3152217"/>
                <a:gd name="connsiteY12" fmla="*/ 1827832 h 2284673"/>
                <a:gd name="connsiteX13" fmla="*/ 2293017 w 3152217"/>
                <a:gd name="connsiteY13" fmla="*/ 1425444 h 2284673"/>
                <a:gd name="connsiteX14" fmla="*/ 2228234 w 3152217"/>
                <a:gd name="connsiteY14" fmla="*/ 1512253 h 2284673"/>
                <a:gd name="connsiteX15" fmla="*/ 2648161 w 3152217"/>
                <a:gd name="connsiteY15" fmla="*/ 1932180 h 2284673"/>
                <a:gd name="connsiteX16" fmla="*/ 2648161 w 3152217"/>
                <a:gd name="connsiteY16" fmla="*/ 2144397 h 2284673"/>
                <a:gd name="connsiteX17" fmla="*/ 2435944 w 3152217"/>
                <a:gd name="connsiteY17" fmla="*/ 2144397 h 2284673"/>
                <a:gd name="connsiteX18" fmla="*/ 2046853 w 3152217"/>
                <a:gd name="connsiteY18" fmla="*/ 1755304 h 2284673"/>
                <a:gd name="connsiteX19" fmla="*/ 1987859 w 3152217"/>
                <a:gd name="connsiteY19" fmla="*/ 1841554 h 2284673"/>
                <a:gd name="connsiteX20" fmla="*/ 2218760 w 3152217"/>
                <a:gd name="connsiteY20" fmla="*/ 2072456 h 2284673"/>
                <a:gd name="connsiteX21" fmla="*/ 2218760 w 3152217"/>
                <a:gd name="connsiteY21" fmla="*/ 2284673 h 2284673"/>
                <a:gd name="connsiteX22" fmla="*/ 2006543 w 3152217"/>
                <a:gd name="connsiteY22" fmla="*/ 2284673 h 2284673"/>
                <a:gd name="connsiteX23" fmla="*/ 1798691 w 3152217"/>
                <a:gd name="connsiteY23" fmla="*/ 2076819 h 2284673"/>
                <a:gd name="connsiteX24" fmla="*/ 1775643 w 3152217"/>
                <a:gd name="connsiteY24" fmla="*/ 2053771 h 2284673"/>
                <a:gd name="connsiteX25" fmla="*/ 1842458 w 3152217"/>
                <a:gd name="connsiteY25" fmla="*/ 1964515 h 2284673"/>
                <a:gd name="connsiteX26" fmla="*/ 1533525 w 3152217"/>
                <a:gd name="connsiteY26" fmla="*/ 1552575 h 2284673"/>
                <a:gd name="connsiteX27" fmla="*/ 1219200 w 3152217"/>
                <a:gd name="connsiteY27" fmla="*/ 1247775 h 2284673"/>
                <a:gd name="connsiteX28" fmla="*/ 571500 w 3152217"/>
                <a:gd name="connsiteY28" fmla="*/ 1362075 h 2284673"/>
                <a:gd name="connsiteX29" fmla="*/ 0 w 3152217"/>
                <a:gd name="connsiteY29" fmla="*/ 1333500 h 2284673"/>
                <a:gd name="connsiteX30" fmla="*/ 0 w 3152217"/>
                <a:gd name="connsiteY30" fmla="*/ 19050 h 2284673"/>
                <a:gd name="connsiteX31" fmla="*/ 400050 w 3152217"/>
                <a:gd name="connsiteY31" fmla="*/ 0 h 228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52217" h="2284673">
                  <a:moveTo>
                    <a:pt x="400050" y="0"/>
                  </a:moveTo>
                  <a:lnTo>
                    <a:pt x="95250" y="276225"/>
                  </a:lnTo>
                  <a:cubicBezTo>
                    <a:pt x="349250" y="777875"/>
                    <a:pt x="831850" y="460375"/>
                    <a:pt x="1352550" y="152400"/>
                  </a:cubicBezTo>
                  <a:cubicBezTo>
                    <a:pt x="1641475" y="288925"/>
                    <a:pt x="1968500" y="301625"/>
                    <a:pt x="2314575" y="352425"/>
                  </a:cubicBezTo>
                  <a:cubicBezTo>
                    <a:pt x="2451100" y="603250"/>
                    <a:pt x="2587625" y="682625"/>
                    <a:pt x="2724150" y="847725"/>
                  </a:cubicBezTo>
                  <a:lnTo>
                    <a:pt x="3152217" y="1284360"/>
                  </a:lnTo>
                  <a:cubicBezTo>
                    <a:pt x="3210819" y="1342962"/>
                    <a:pt x="3210819" y="1437975"/>
                    <a:pt x="3152217" y="1496577"/>
                  </a:cubicBezTo>
                  <a:cubicBezTo>
                    <a:pt x="3093615" y="1555179"/>
                    <a:pt x="2998602" y="1555179"/>
                    <a:pt x="2940000" y="1496577"/>
                  </a:cubicBezTo>
                  <a:lnTo>
                    <a:pt x="2539107" y="1095683"/>
                  </a:lnTo>
                  <a:lnTo>
                    <a:pt x="2474399" y="1182392"/>
                  </a:lnTo>
                  <a:lnTo>
                    <a:pt x="2907621" y="1615615"/>
                  </a:lnTo>
                  <a:cubicBezTo>
                    <a:pt x="2966223" y="1674217"/>
                    <a:pt x="2966223" y="1769230"/>
                    <a:pt x="2907621" y="1827832"/>
                  </a:cubicBezTo>
                  <a:cubicBezTo>
                    <a:pt x="2849019" y="1886434"/>
                    <a:pt x="2754006" y="1886434"/>
                    <a:pt x="2695404" y="1827832"/>
                  </a:cubicBezTo>
                  <a:lnTo>
                    <a:pt x="2293017" y="1425444"/>
                  </a:lnTo>
                  <a:lnTo>
                    <a:pt x="2228234" y="1512253"/>
                  </a:lnTo>
                  <a:lnTo>
                    <a:pt x="2648161" y="1932180"/>
                  </a:lnTo>
                  <a:cubicBezTo>
                    <a:pt x="2706763" y="1990782"/>
                    <a:pt x="2706763" y="2085795"/>
                    <a:pt x="2648161" y="2144397"/>
                  </a:cubicBezTo>
                  <a:cubicBezTo>
                    <a:pt x="2589559" y="2202999"/>
                    <a:pt x="2494546" y="2202999"/>
                    <a:pt x="2435944" y="2144397"/>
                  </a:cubicBezTo>
                  <a:lnTo>
                    <a:pt x="2046853" y="1755304"/>
                  </a:lnTo>
                  <a:lnTo>
                    <a:pt x="1987859" y="1841554"/>
                  </a:lnTo>
                  <a:lnTo>
                    <a:pt x="2218760" y="2072456"/>
                  </a:lnTo>
                  <a:cubicBezTo>
                    <a:pt x="2277362" y="2131058"/>
                    <a:pt x="2277362" y="2226071"/>
                    <a:pt x="2218760" y="2284673"/>
                  </a:cubicBezTo>
                  <a:cubicBezTo>
                    <a:pt x="2160158" y="2343275"/>
                    <a:pt x="2065146" y="2343275"/>
                    <a:pt x="2006543" y="2284673"/>
                  </a:cubicBezTo>
                  <a:lnTo>
                    <a:pt x="1798691" y="2076819"/>
                  </a:lnTo>
                  <a:lnTo>
                    <a:pt x="1775643" y="2053771"/>
                  </a:lnTo>
                  <a:lnTo>
                    <a:pt x="1842458" y="1964515"/>
                  </a:lnTo>
                  <a:cubicBezTo>
                    <a:pt x="2026677" y="1607442"/>
                    <a:pt x="1697608" y="1472750"/>
                    <a:pt x="1533525" y="1552575"/>
                  </a:cubicBezTo>
                  <a:cubicBezTo>
                    <a:pt x="1555750" y="1323975"/>
                    <a:pt x="1380229" y="1237081"/>
                    <a:pt x="1219200" y="1247775"/>
                  </a:cubicBezTo>
                  <a:cubicBezTo>
                    <a:pt x="1190625" y="958850"/>
                    <a:pt x="838200" y="793750"/>
                    <a:pt x="571500" y="1362075"/>
                  </a:cubicBezTo>
                  <a:cubicBezTo>
                    <a:pt x="504825" y="1114425"/>
                    <a:pt x="276225" y="1066800"/>
                    <a:pt x="0" y="1333500"/>
                  </a:cubicBezTo>
                  <a:lnTo>
                    <a:pt x="0" y="190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20A4A9-B6B2-40C6-86FB-5EF7FF666916}"/>
              </a:ext>
            </a:extLst>
          </p:cNvPr>
          <p:cNvSpPr/>
          <p:nvPr/>
        </p:nvSpPr>
        <p:spPr>
          <a:xfrm>
            <a:off x="0" y="2277516"/>
            <a:ext cx="4224000" cy="16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D105450-EA47-47B3-8181-71B7232429D2}"/>
              </a:ext>
            </a:extLst>
          </p:cNvPr>
          <p:cNvSpPr/>
          <p:nvPr/>
        </p:nvSpPr>
        <p:spPr>
          <a:xfrm>
            <a:off x="7968003" y="2277516"/>
            <a:ext cx="4223999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407907D-E596-4E8F-94B8-F9CD580155E2}"/>
              </a:ext>
            </a:extLst>
          </p:cNvPr>
          <p:cNvSpPr/>
          <p:nvPr/>
        </p:nvSpPr>
        <p:spPr>
          <a:xfrm>
            <a:off x="3341105" y="2877685"/>
            <a:ext cx="504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A6FB69C-2B69-41F7-B771-DCA9EE84E053}"/>
              </a:ext>
            </a:extLst>
          </p:cNvPr>
          <p:cNvSpPr txBox="1"/>
          <p:nvPr/>
        </p:nvSpPr>
        <p:spPr>
          <a:xfrm>
            <a:off x="478970" y="2806520"/>
            <a:ext cx="277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466D0E2-B2FC-43DC-A38E-AA8AC028C92C}"/>
              </a:ext>
            </a:extLst>
          </p:cNvPr>
          <p:cNvSpPr/>
          <p:nvPr/>
        </p:nvSpPr>
        <p:spPr>
          <a:xfrm>
            <a:off x="8326613" y="2877685"/>
            <a:ext cx="504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2566DE5-1BE3-498A-8E05-425D90A05C28}"/>
              </a:ext>
            </a:extLst>
          </p:cNvPr>
          <p:cNvSpPr txBox="1"/>
          <p:nvPr/>
        </p:nvSpPr>
        <p:spPr>
          <a:xfrm>
            <a:off x="8940744" y="2806520"/>
            <a:ext cx="277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xmlns="" id="{E2D4CEC0-02AA-471D-A6C2-E6F8EA7907AB}"/>
              </a:ext>
            </a:extLst>
          </p:cNvPr>
          <p:cNvSpPr>
            <a:spLocks noChangeAspect="1"/>
          </p:cNvSpPr>
          <p:nvPr/>
        </p:nvSpPr>
        <p:spPr>
          <a:xfrm>
            <a:off x="3431106" y="2967685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xmlns="" id="{254BA4F2-E187-4F73-A753-F88726D57C74}"/>
              </a:ext>
            </a:extLst>
          </p:cNvPr>
          <p:cNvSpPr>
            <a:spLocks noChangeAspect="1"/>
          </p:cNvSpPr>
          <p:nvPr/>
        </p:nvSpPr>
        <p:spPr>
          <a:xfrm>
            <a:off x="8429565" y="2967685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02F123F5-0F30-4DBA-BDB8-EF220E4BAF40}"/>
              </a:ext>
            </a:extLst>
          </p:cNvPr>
          <p:cNvGrpSpPr/>
          <p:nvPr/>
        </p:nvGrpSpPr>
        <p:grpSpPr>
          <a:xfrm>
            <a:off x="1474674" y="4685000"/>
            <a:ext cx="9242653" cy="1731804"/>
            <a:chOff x="1248563" y="4685000"/>
            <a:chExt cx="9242653" cy="173180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6F60980-0E16-447A-AAFB-CE1B07EE20A5}"/>
                </a:ext>
              </a:extLst>
            </p:cNvPr>
            <p:cNvSpPr/>
            <p:nvPr/>
          </p:nvSpPr>
          <p:spPr>
            <a:xfrm>
              <a:off x="1736694" y="4685000"/>
              <a:ext cx="610352" cy="610352"/>
            </a:xfrm>
            <a:prstGeom prst="rect">
              <a:avLst/>
            </a:prstGeom>
            <a:solidFill>
              <a:schemeClr val="accent1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95D2974-A114-4A7D-9739-97D3CAF1EDB7}"/>
                </a:ext>
              </a:extLst>
            </p:cNvPr>
            <p:cNvSpPr/>
            <p:nvPr/>
          </p:nvSpPr>
          <p:spPr>
            <a:xfrm>
              <a:off x="3650704" y="4685000"/>
              <a:ext cx="610352" cy="610352"/>
            </a:xfrm>
            <a:prstGeom prst="rect">
              <a:avLst/>
            </a:prstGeom>
            <a:solidFill>
              <a:schemeClr val="accent2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2E9EF9D8-4C08-4280-B857-5E8E3AA5CA97}"/>
                </a:ext>
              </a:extLst>
            </p:cNvPr>
            <p:cNvSpPr/>
            <p:nvPr/>
          </p:nvSpPr>
          <p:spPr>
            <a:xfrm>
              <a:off x="7478724" y="4685000"/>
              <a:ext cx="610352" cy="610352"/>
            </a:xfrm>
            <a:prstGeom prst="rect">
              <a:avLst/>
            </a:prstGeom>
            <a:solidFill>
              <a:schemeClr val="accent4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DE13622-E5C1-4420-9EC8-ABA813917A61}"/>
                </a:ext>
              </a:extLst>
            </p:cNvPr>
            <p:cNvSpPr/>
            <p:nvPr/>
          </p:nvSpPr>
          <p:spPr>
            <a:xfrm>
              <a:off x="5564714" y="4685000"/>
              <a:ext cx="610352" cy="610352"/>
            </a:xfrm>
            <a:prstGeom prst="rect">
              <a:avLst/>
            </a:prstGeom>
            <a:solidFill>
              <a:schemeClr val="accent3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514B43B3-0CF2-4CAB-B340-36A51AE38538}"/>
                </a:ext>
              </a:extLst>
            </p:cNvPr>
            <p:cNvSpPr/>
            <p:nvPr/>
          </p:nvSpPr>
          <p:spPr>
            <a:xfrm>
              <a:off x="9392734" y="4685000"/>
              <a:ext cx="610352" cy="610352"/>
            </a:xfrm>
            <a:prstGeom prst="rect">
              <a:avLst/>
            </a:prstGeom>
            <a:solidFill>
              <a:schemeClr val="accent5"/>
            </a:solidFill>
            <a:ln w="412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C58F1FD-2E87-4DE3-B0A6-C754331F5188}"/>
                </a:ext>
              </a:extLst>
            </p:cNvPr>
            <p:cNvSpPr txBox="1"/>
            <p:nvPr/>
          </p:nvSpPr>
          <p:spPr>
            <a:xfrm>
              <a:off x="173669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AF9043D-B83B-4C5F-8439-97234A0FC595}"/>
                </a:ext>
              </a:extLst>
            </p:cNvPr>
            <p:cNvSpPr txBox="1"/>
            <p:nvPr/>
          </p:nvSpPr>
          <p:spPr>
            <a:xfrm>
              <a:off x="3650700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4E5C71B-F24F-476D-9793-E95EEEA26708}"/>
                </a:ext>
              </a:extLst>
            </p:cNvPr>
            <p:cNvSpPr txBox="1"/>
            <p:nvPr/>
          </p:nvSpPr>
          <p:spPr>
            <a:xfrm>
              <a:off x="747872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D4069889-2343-4257-8D40-3E054AC57F18}"/>
                </a:ext>
              </a:extLst>
            </p:cNvPr>
            <p:cNvSpPr txBox="1"/>
            <p:nvPr/>
          </p:nvSpPr>
          <p:spPr>
            <a:xfrm>
              <a:off x="556471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4250A6-C3E9-4772-AB6E-4D5E34758B28}"/>
                </a:ext>
              </a:extLst>
            </p:cNvPr>
            <p:cNvSpPr txBox="1"/>
            <p:nvPr/>
          </p:nvSpPr>
          <p:spPr>
            <a:xfrm>
              <a:off x="9392731" y="4746075"/>
              <a:ext cx="61035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A704A85D-DE7F-4A52-BB4D-B7F56CB615A8}"/>
                </a:ext>
              </a:extLst>
            </p:cNvPr>
            <p:cNvGrpSpPr/>
            <p:nvPr/>
          </p:nvGrpSpPr>
          <p:grpSpPr>
            <a:xfrm>
              <a:off x="1248563" y="5399330"/>
              <a:ext cx="1586613" cy="1017474"/>
              <a:chOff x="3017859" y="4283314"/>
              <a:chExt cx="1890849" cy="151138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D087AC10-184B-40FA-B4AB-DF81DB2B5032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AE7AE3EB-A142-451A-B7A7-96BF762A9672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D2FBA8DA-C29C-42E0-8077-A6E24F0DC95B}"/>
                </a:ext>
              </a:extLst>
            </p:cNvPr>
            <p:cNvGrpSpPr/>
            <p:nvPr/>
          </p:nvGrpSpPr>
          <p:grpSpPr>
            <a:xfrm>
              <a:off x="3162573" y="5399330"/>
              <a:ext cx="1586613" cy="1017474"/>
              <a:chOff x="3017859" y="4283314"/>
              <a:chExt cx="1890849" cy="151138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F9CD99E7-F8F3-443B-A95F-6B672A056A5F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AC7DF9DF-F69E-446A-9BC1-1BD3D58EE9A4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434F9795-2147-499F-A4CC-DE6918EC0A02}"/>
                </a:ext>
              </a:extLst>
            </p:cNvPr>
            <p:cNvGrpSpPr/>
            <p:nvPr/>
          </p:nvGrpSpPr>
          <p:grpSpPr>
            <a:xfrm>
              <a:off x="5076583" y="5399330"/>
              <a:ext cx="1586613" cy="1017474"/>
              <a:chOff x="3017859" y="4283314"/>
              <a:chExt cx="1890849" cy="151138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0EACD1AC-9535-479A-B374-7C361A6692A7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48A7651B-8010-4B0F-947F-3BFDE2E5676A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19CCB4D2-2442-4BCC-BCCC-2927A5A555B7}"/>
                </a:ext>
              </a:extLst>
            </p:cNvPr>
            <p:cNvGrpSpPr/>
            <p:nvPr/>
          </p:nvGrpSpPr>
          <p:grpSpPr>
            <a:xfrm>
              <a:off x="6990593" y="5399330"/>
              <a:ext cx="1586613" cy="1017474"/>
              <a:chOff x="3017859" y="4283314"/>
              <a:chExt cx="1890849" cy="151138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FDCFD80A-AF7C-4B45-93D0-030DA4B6C336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1E2D08B9-830B-4F1C-AC28-2A21C421B21B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04301911-5DC0-4415-8686-7169C30614FB}"/>
                </a:ext>
              </a:extLst>
            </p:cNvPr>
            <p:cNvGrpSpPr/>
            <p:nvPr/>
          </p:nvGrpSpPr>
          <p:grpSpPr>
            <a:xfrm>
              <a:off x="8904603" y="5399330"/>
              <a:ext cx="1586613" cy="1017474"/>
              <a:chOff x="3017859" y="4283314"/>
              <a:chExt cx="1890849" cy="151138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30E160C-BB24-40D9-A833-25E8F4723060}"/>
                  </a:ext>
                </a:extLst>
              </p:cNvPr>
              <p:cNvSpPr txBox="1"/>
              <p:nvPr/>
            </p:nvSpPr>
            <p:spPr>
              <a:xfrm>
                <a:off x="3021856" y="4560313"/>
                <a:ext cx="1886852" cy="1234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E254AAA2-8D2D-4E92-9FFD-2D4174CBDFE5}"/>
                  </a:ext>
                </a:extLst>
              </p:cNvPr>
              <p:cNvSpPr txBox="1"/>
              <p:nvPr/>
            </p:nvSpPr>
            <p:spPr>
              <a:xfrm>
                <a:off x="3017859" y="4283314"/>
                <a:ext cx="1870812" cy="411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جوایز، استانداردها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48138EE-5ABF-4C84-8CF8-214D79241782}"/>
              </a:ext>
            </a:extLst>
          </p:cNvPr>
          <p:cNvSpPr/>
          <p:nvPr/>
        </p:nvSpPr>
        <p:spPr>
          <a:xfrm>
            <a:off x="1126156" y="1996796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0269E4F-827D-4B7E-8079-4AEDD75F6DE8}"/>
              </a:ext>
            </a:extLst>
          </p:cNvPr>
          <p:cNvSpPr/>
          <p:nvPr/>
        </p:nvSpPr>
        <p:spPr>
          <a:xfrm>
            <a:off x="3134520" y="1996796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accent1"/>
          </a:solidFill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50F6FEA-4ACE-4A0B-BC7A-22E8077B80D0}"/>
              </a:ext>
            </a:extLst>
          </p:cNvPr>
          <p:cNvSpPr/>
          <p:nvPr/>
        </p:nvSpPr>
        <p:spPr>
          <a:xfrm>
            <a:off x="1126156" y="3988555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0D7EE22-D245-49BB-9CA1-5E4C11599645}"/>
              </a:ext>
            </a:extLst>
          </p:cNvPr>
          <p:cNvSpPr/>
          <p:nvPr/>
        </p:nvSpPr>
        <p:spPr>
          <a:xfrm>
            <a:off x="3134520" y="3988555"/>
            <a:ext cx="1787800" cy="1787800"/>
          </a:xfrm>
          <a:prstGeom prst="roundRect">
            <a:avLst>
              <a:gd name="adj" fmla="val 6167"/>
            </a:avLst>
          </a:prstGeom>
          <a:solidFill>
            <a:schemeClr val="bg1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xmlns="" id="{3E2E2119-E38A-4B22-80C5-85518B8DF3F1}"/>
              </a:ext>
            </a:extLst>
          </p:cNvPr>
          <p:cNvSpPr>
            <a:spLocks/>
          </p:cNvSpPr>
          <p:nvPr/>
        </p:nvSpPr>
        <p:spPr>
          <a:xfrm>
            <a:off x="1842559" y="2294633"/>
            <a:ext cx="354995" cy="354995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Donut 6">
            <a:extLst>
              <a:ext uri="{FF2B5EF4-FFF2-40B4-BE49-F238E27FC236}">
                <a16:creationId xmlns:a16="http://schemas.microsoft.com/office/drawing/2014/main" xmlns="" id="{C9C0FFDE-15BE-494D-A62E-8941025499B0}"/>
              </a:ext>
            </a:extLst>
          </p:cNvPr>
          <p:cNvSpPr>
            <a:spLocks noChangeAspect="1"/>
          </p:cNvSpPr>
          <p:nvPr/>
        </p:nvSpPr>
        <p:spPr>
          <a:xfrm>
            <a:off x="3834669" y="4320293"/>
            <a:ext cx="387502" cy="38750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50C078F8-B49A-4B18-B40B-9AE6D5BFE482}"/>
              </a:ext>
            </a:extLst>
          </p:cNvPr>
          <p:cNvSpPr>
            <a:spLocks noChangeAspect="1"/>
          </p:cNvSpPr>
          <p:nvPr/>
        </p:nvSpPr>
        <p:spPr>
          <a:xfrm>
            <a:off x="3843561" y="2251411"/>
            <a:ext cx="369718" cy="369009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xmlns="" id="{1BC6606F-9194-427C-BBE4-CC66DD4444F9}"/>
              </a:ext>
            </a:extLst>
          </p:cNvPr>
          <p:cNvSpPr>
            <a:spLocks noChangeAspect="1"/>
          </p:cNvSpPr>
          <p:nvPr/>
        </p:nvSpPr>
        <p:spPr>
          <a:xfrm>
            <a:off x="1815664" y="4252078"/>
            <a:ext cx="408784" cy="316294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Chevron 13">
            <a:extLst>
              <a:ext uri="{FF2B5EF4-FFF2-40B4-BE49-F238E27FC236}">
                <a16:creationId xmlns:a16="http://schemas.microsoft.com/office/drawing/2014/main" xmlns="" id="{E2A5BE4C-0413-4E8C-B0C5-4B761F90C260}"/>
              </a:ext>
            </a:extLst>
          </p:cNvPr>
          <p:cNvSpPr/>
          <p:nvPr/>
        </p:nvSpPr>
        <p:spPr>
          <a:xfrm>
            <a:off x="5795518" y="1961854"/>
            <a:ext cx="400199" cy="513159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37C5408-D68F-4A29-9D16-00DF6E4EED9E}"/>
              </a:ext>
            </a:extLst>
          </p:cNvPr>
          <p:cNvGrpSpPr/>
          <p:nvPr/>
        </p:nvGrpSpPr>
        <p:grpSpPr>
          <a:xfrm>
            <a:off x="6624848" y="1884243"/>
            <a:ext cx="4928977" cy="668379"/>
            <a:chOff x="3779912" y="1717580"/>
            <a:chExt cx="4896545" cy="6683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6E3BCF5-AE6F-4184-91FE-B4928E447A7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439D08F-B2CA-4EE9-A26F-B57756733313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Chevron 21">
            <a:extLst>
              <a:ext uri="{FF2B5EF4-FFF2-40B4-BE49-F238E27FC236}">
                <a16:creationId xmlns:a16="http://schemas.microsoft.com/office/drawing/2014/main" xmlns="" id="{BD1FEB42-3168-40FC-BFEB-07AB903B7AC8}"/>
              </a:ext>
            </a:extLst>
          </p:cNvPr>
          <p:cNvSpPr/>
          <p:nvPr/>
        </p:nvSpPr>
        <p:spPr>
          <a:xfrm>
            <a:off x="5795518" y="3057833"/>
            <a:ext cx="400199" cy="513159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5E67DD6-FD48-4A15-A5B8-F08E7A0F5AAA}"/>
              </a:ext>
            </a:extLst>
          </p:cNvPr>
          <p:cNvGrpSpPr/>
          <p:nvPr/>
        </p:nvGrpSpPr>
        <p:grpSpPr>
          <a:xfrm>
            <a:off x="6624848" y="2994326"/>
            <a:ext cx="4928977" cy="668379"/>
            <a:chOff x="3779912" y="1717580"/>
            <a:chExt cx="4896545" cy="66837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550399B-4F1A-42B8-8A5C-39C33D96B40C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B1F72BA-E389-47A8-8A7F-04A417EF3961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Chevron 29">
            <a:extLst>
              <a:ext uri="{FF2B5EF4-FFF2-40B4-BE49-F238E27FC236}">
                <a16:creationId xmlns:a16="http://schemas.microsoft.com/office/drawing/2014/main" xmlns="" id="{FCC622AD-9ECF-430A-9BF4-07D28C775801}"/>
              </a:ext>
            </a:extLst>
          </p:cNvPr>
          <p:cNvSpPr/>
          <p:nvPr/>
        </p:nvSpPr>
        <p:spPr>
          <a:xfrm>
            <a:off x="5795518" y="4177086"/>
            <a:ext cx="400199" cy="513159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D80BBC6-3A64-4FD4-80B8-9708E931B059}"/>
              </a:ext>
            </a:extLst>
          </p:cNvPr>
          <p:cNvGrpSpPr/>
          <p:nvPr/>
        </p:nvGrpSpPr>
        <p:grpSpPr>
          <a:xfrm>
            <a:off x="6624848" y="4113579"/>
            <a:ext cx="4928977" cy="668379"/>
            <a:chOff x="3779912" y="1717580"/>
            <a:chExt cx="4896545" cy="66837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20289EC-AA46-46C5-96D8-83E4B9C57B0F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E5E09C4-C781-41AE-A6F7-9AF74BC5EA71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Chevron 37">
            <a:extLst>
              <a:ext uri="{FF2B5EF4-FFF2-40B4-BE49-F238E27FC236}">
                <a16:creationId xmlns:a16="http://schemas.microsoft.com/office/drawing/2014/main" xmlns="" id="{0B6B9429-1037-4650-8C18-DAD715733886}"/>
              </a:ext>
            </a:extLst>
          </p:cNvPr>
          <p:cNvSpPr/>
          <p:nvPr/>
        </p:nvSpPr>
        <p:spPr>
          <a:xfrm>
            <a:off x="5795518" y="5319612"/>
            <a:ext cx="400199" cy="513159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9D5E629-7F39-4E25-ADCE-324096EBE215}"/>
              </a:ext>
            </a:extLst>
          </p:cNvPr>
          <p:cNvGrpSpPr/>
          <p:nvPr/>
        </p:nvGrpSpPr>
        <p:grpSpPr>
          <a:xfrm>
            <a:off x="6624848" y="5242001"/>
            <a:ext cx="4928977" cy="668379"/>
            <a:chOff x="3779912" y="1717580"/>
            <a:chExt cx="4896545" cy="6683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A295F4A-5572-4F4E-8624-7D89AE4F6DB9}"/>
                </a:ext>
              </a:extLst>
            </p:cNvPr>
            <p:cNvSpPr txBox="1"/>
            <p:nvPr/>
          </p:nvSpPr>
          <p:spPr>
            <a:xfrm>
              <a:off x="3779913" y="1924294"/>
              <a:ext cx="48965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CABEC3F-CE52-4A7B-90E7-37CC5A6F8C39}"/>
                </a:ext>
              </a:extLst>
            </p:cNvPr>
            <p:cNvSpPr txBox="1"/>
            <p:nvPr/>
          </p:nvSpPr>
          <p:spPr>
            <a:xfrm>
              <a:off x="3779912" y="1717580"/>
              <a:ext cx="48965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CB1A0D9-01B1-4F41-8500-CBD0BB0419A3}"/>
              </a:ext>
            </a:extLst>
          </p:cNvPr>
          <p:cNvSpPr txBox="1"/>
          <p:nvPr/>
        </p:nvSpPr>
        <p:spPr>
          <a:xfrm>
            <a:off x="3343088" y="2929520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8F896E6-2E9D-4408-B698-043A60C698C5}"/>
              </a:ext>
            </a:extLst>
          </p:cNvPr>
          <p:cNvSpPr txBox="1"/>
          <p:nvPr/>
        </p:nvSpPr>
        <p:spPr>
          <a:xfrm>
            <a:off x="1334724" y="2847780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957D41-8686-4ABB-9B63-A843906F2B3B}"/>
              </a:ext>
            </a:extLst>
          </p:cNvPr>
          <p:cNvSpPr txBox="1"/>
          <p:nvPr/>
        </p:nvSpPr>
        <p:spPr>
          <a:xfrm>
            <a:off x="1334724" y="4803031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C6D1B15-7E04-4404-BF39-398CB2087E02}"/>
              </a:ext>
            </a:extLst>
          </p:cNvPr>
          <p:cNvSpPr txBox="1"/>
          <p:nvPr/>
        </p:nvSpPr>
        <p:spPr>
          <a:xfrm>
            <a:off x="3343088" y="4781958"/>
            <a:ext cx="1370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تحلیل مشتریان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232EC4A-A989-40B2-BE6E-9E62A6FEB25F}"/>
              </a:ext>
            </a:extLst>
          </p:cNvPr>
          <p:cNvGrpSpPr/>
          <p:nvPr/>
        </p:nvGrpSpPr>
        <p:grpSpPr>
          <a:xfrm>
            <a:off x="5006853" y="2932520"/>
            <a:ext cx="2232000" cy="2232000"/>
            <a:chOff x="6929202" y="1639696"/>
            <a:chExt cx="2232000" cy="223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083715E8-EE4C-42DC-8ACB-418256B8C01E}"/>
                </a:ext>
              </a:extLst>
            </p:cNvPr>
            <p:cNvSpPr/>
            <p:nvPr/>
          </p:nvSpPr>
          <p:spPr>
            <a:xfrm>
              <a:off x="6929202" y="1639696"/>
              <a:ext cx="2232000" cy="2232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80B7045-FCE8-4989-9024-5FA9FDDA1DDA}"/>
                </a:ext>
              </a:extLst>
            </p:cNvPr>
            <p:cNvSpPr/>
            <p:nvPr/>
          </p:nvSpPr>
          <p:spPr>
            <a:xfrm>
              <a:off x="7037202" y="1747696"/>
              <a:ext cx="2016000" cy="201600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Right Arrow 19">
            <a:extLst>
              <a:ext uri="{FF2B5EF4-FFF2-40B4-BE49-F238E27FC236}">
                <a16:creationId xmlns:a16="http://schemas.microsoft.com/office/drawing/2014/main" xmlns="" id="{E04357E9-8B8C-47DE-8D97-3711071C4572}"/>
              </a:ext>
            </a:extLst>
          </p:cNvPr>
          <p:cNvSpPr/>
          <p:nvPr/>
        </p:nvSpPr>
        <p:spPr>
          <a:xfrm>
            <a:off x="4303323" y="2062607"/>
            <a:ext cx="3592713" cy="3681835"/>
          </a:xfrm>
          <a:custGeom>
            <a:avLst/>
            <a:gdLst>
              <a:gd name="connsiteX0" fmla="*/ 1605124 w 3176186"/>
              <a:gd name="connsiteY0" fmla="*/ 1349556 h 3254975"/>
              <a:gd name="connsiteX1" fmla="*/ 1215939 w 3176186"/>
              <a:gd name="connsiteY1" fmla="*/ 1738741 h 3254975"/>
              <a:gd name="connsiteX2" fmla="*/ 1605124 w 3176186"/>
              <a:gd name="connsiteY2" fmla="*/ 2127926 h 3254975"/>
              <a:gd name="connsiteX3" fmla="*/ 1994309 w 3176186"/>
              <a:gd name="connsiteY3" fmla="*/ 1738741 h 3254975"/>
              <a:gd name="connsiteX4" fmla="*/ 1605124 w 3176186"/>
              <a:gd name="connsiteY4" fmla="*/ 1349556 h 3254975"/>
              <a:gd name="connsiteX5" fmla="*/ 1257037 w 3176186"/>
              <a:gd name="connsiteY5" fmla="*/ 0 h 3254975"/>
              <a:gd name="connsiteX6" fmla="*/ 1564306 w 3176186"/>
              <a:gd name="connsiteY6" fmla="*/ 407758 h 3254975"/>
              <a:gd name="connsiteX7" fmla="*/ 1385549 w 3176186"/>
              <a:gd name="connsiteY7" fmla="*/ 382636 h 3254975"/>
              <a:gd name="connsiteX8" fmla="*/ 1295073 w 3176186"/>
              <a:gd name="connsiteY8" fmla="*/ 1026408 h 3254975"/>
              <a:gd name="connsiteX9" fmla="*/ 1605125 w 3176186"/>
              <a:gd name="connsiteY9" fmla="*/ 960370 h 3254975"/>
              <a:gd name="connsiteX10" fmla="*/ 1682815 w 3176186"/>
              <a:gd name="connsiteY10" fmla="*/ 964293 h 3254975"/>
              <a:gd name="connsiteX11" fmla="*/ 2815159 w 3176186"/>
              <a:gd name="connsiteY11" fmla="*/ 964293 h 3254975"/>
              <a:gd name="connsiteX12" fmla="*/ 2815159 w 3176186"/>
              <a:gd name="connsiteY12" fmla="*/ 783779 h 3254975"/>
              <a:gd name="connsiteX13" fmla="*/ 3176186 w 3176186"/>
              <a:gd name="connsiteY13" fmla="*/ 1144806 h 3254975"/>
              <a:gd name="connsiteX14" fmla="*/ 2815159 w 3176186"/>
              <a:gd name="connsiteY14" fmla="*/ 1505833 h 3254975"/>
              <a:gd name="connsiteX15" fmla="*/ 2815159 w 3176186"/>
              <a:gd name="connsiteY15" fmla="*/ 1325320 h 3254975"/>
              <a:gd name="connsiteX16" fmla="*/ 2262381 w 3176186"/>
              <a:gd name="connsiteY16" fmla="*/ 1325320 h 3254975"/>
              <a:gd name="connsiteX17" fmla="*/ 2372257 w 3176186"/>
              <a:gd name="connsiteY17" fmla="*/ 1612055 h 3254975"/>
              <a:gd name="connsiteX18" fmla="*/ 2376543 w 3176186"/>
              <a:gd name="connsiteY18" fmla="*/ 1610662 h 3254975"/>
              <a:gd name="connsiteX19" fmla="*/ 2728027 w 3176186"/>
              <a:gd name="connsiteY19" fmla="*/ 2692416 h 3254975"/>
              <a:gd name="connsiteX20" fmla="*/ 2899706 w 3176186"/>
              <a:gd name="connsiteY20" fmla="*/ 2636635 h 3254975"/>
              <a:gd name="connsiteX21" fmla="*/ 2667912 w 3176186"/>
              <a:gd name="connsiteY21" fmla="*/ 3091555 h 3254975"/>
              <a:gd name="connsiteX22" fmla="*/ 2212991 w 3176186"/>
              <a:gd name="connsiteY22" fmla="*/ 2859761 h 3254975"/>
              <a:gd name="connsiteX23" fmla="*/ 2384669 w 3176186"/>
              <a:gd name="connsiteY23" fmla="*/ 2803980 h 3254975"/>
              <a:gd name="connsiteX24" fmla="*/ 2199905 w 3176186"/>
              <a:gd name="connsiteY24" fmla="*/ 2235333 h 3254975"/>
              <a:gd name="connsiteX25" fmla="*/ 1942157 w 3176186"/>
              <a:gd name="connsiteY25" fmla="*/ 2439955 h 3254975"/>
              <a:gd name="connsiteX26" fmla="*/ 1942462 w 3176186"/>
              <a:gd name="connsiteY26" fmla="*/ 2440375 h 3254975"/>
              <a:gd name="connsiteX27" fmla="*/ 1022266 w 3176186"/>
              <a:gd name="connsiteY27" fmla="*/ 3108936 h 3254975"/>
              <a:gd name="connsiteX28" fmla="*/ 1128370 w 3176186"/>
              <a:gd name="connsiteY28" fmla="*/ 3254975 h 3254975"/>
              <a:gd name="connsiteX29" fmla="*/ 624086 w 3176186"/>
              <a:gd name="connsiteY29" fmla="*/ 3175104 h 3254975"/>
              <a:gd name="connsiteX30" fmla="*/ 703957 w 3176186"/>
              <a:gd name="connsiteY30" fmla="*/ 2670821 h 3254975"/>
              <a:gd name="connsiteX31" fmla="*/ 810060 w 3176186"/>
              <a:gd name="connsiteY31" fmla="*/ 2816859 h 3254975"/>
              <a:gd name="connsiteX32" fmla="*/ 1305419 w 3176186"/>
              <a:gd name="connsiteY32" fmla="*/ 2456959 h 3254975"/>
              <a:gd name="connsiteX33" fmla="*/ 1097326 w 3176186"/>
              <a:gd name="connsiteY33" fmla="*/ 2326940 h 3254975"/>
              <a:gd name="connsiteX34" fmla="*/ 185974 w 3176186"/>
              <a:gd name="connsiteY34" fmla="*/ 1664804 h 3254975"/>
              <a:gd name="connsiteX35" fmla="*/ 79871 w 3176186"/>
              <a:gd name="connsiteY35" fmla="*/ 1810843 h 3254975"/>
              <a:gd name="connsiteX36" fmla="*/ 0 w 3176186"/>
              <a:gd name="connsiteY36" fmla="*/ 1306559 h 3254975"/>
              <a:gd name="connsiteX37" fmla="*/ 504283 w 3176186"/>
              <a:gd name="connsiteY37" fmla="*/ 1226689 h 3254975"/>
              <a:gd name="connsiteX38" fmla="*/ 398181 w 3176186"/>
              <a:gd name="connsiteY38" fmla="*/ 1372727 h 3254975"/>
              <a:gd name="connsiteX39" fmla="*/ 829415 w 3176186"/>
              <a:gd name="connsiteY39" fmla="*/ 1686037 h 3254975"/>
              <a:gd name="connsiteX40" fmla="*/ 882077 w 3176186"/>
              <a:gd name="connsiteY40" fmla="*/ 1460480 h 3254975"/>
              <a:gd name="connsiteX41" fmla="*/ 1028036 w 3176186"/>
              <a:gd name="connsiteY41" fmla="*/ 332391 h 3254975"/>
              <a:gd name="connsiteX42" fmla="*/ 849279 w 3176186"/>
              <a:gd name="connsiteY42" fmla="*/ 307268 h 3254975"/>
              <a:gd name="connsiteX43" fmla="*/ 1257037 w 3176186"/>
              <a:gd name="connsiteY43" fmla="*/ 0 h 325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76186" h="3254975">
                <a:moveTo>
                  <a:pt x="1605124" y="1349556"/>
                </a:moveTo>
                <a:cubicBezTo>
                  <a:pt x="1390183" y="1349556"/>
                  <a:pt x="1215939" y="1523800"/>
                  <a:pt x="1215939" y="1738741"/>
                </a:cubicBezTo>
                <a:cubicBezTo>
                  <a:pt x="1215939" y="1953682"/>
                  <a:pt x="1390183" y="2127926"/>
                  <a:pt x="1605124" y="2127926"/>
                </a:cubicBezTo>
                <a:cubicBezTo>
                  <a:pt x="1820065" y="2127926"/>
                  <a:pt x="1994309" y="1953682"/>
                  <a:pt x="1994309" y="1738741"/>
                </a:cubicBezTo>
                <a:cubicBezTo>
                  <a:pt x="1994309" y="1523800"/>
                  <a:pt x="1820065" y="1349556"/>
                  <a:pt x="1605124" y="1349556"/>
                </a:cubicBezTo>
                <a:close/>
                <a:moveTo>
                  <a:pt x="1257037" y="0"/>
                </a:moveTo>
                <a:lnTo>
                  <a:pt x="1564306" y="407758"/>
                </a:lnTo>
                <a:lnTo>
                  <a:pt x="1385549" y="382636"/>
                </a:lnTo>
                <a:lnTo>
                  <a:pt x="1295073" y="1026408"/>
                </a:lnTo>
                <a:cubicBezTo>
                  <a:pt x="1389570" y="983381"/>
                  <a:pt x="1494660" y="960370"/>
                  <a:pt x="1605125" y="960370"/>
                </a:cubicBezTo>
                <a:lnTo>
                  <a:pt x="1682815" y="964293"/>
                </a:lnTo>
                <a:lnTo>
                  <a:pt x="2815159" y="964293"/>
                </a:lnTo>
                <a:lnTo>
                  <a:pt x="2815159" y="783779"/>
                </a:lnTo>
                <a:lnTo>
                  <a:pt x="3176186" y="1144806"/>
                </a:lnTo>
                <a:lnTo>
                  <a:pt x="2815159" y="1505833"/>
                </a:lnTo>
                <a:lnTo>
                  <a:pt x="2815159" y="1325320"/>
                </a:lnTo>
                <a:lnTo>
                  <a:pt x="2262381" y="1325320"/>
                </a:lnTo>
                <a:cubicBezTo>
                  <a:pt x="2317795" y="1410538"/>
                  <a:pt x="2355974" y="1507654"/>
                  <a:pt x="2372257" y="1612055"/>
                </a:cubicBezTo>
                <a:lnTo>
                  <a:pt x="2376543" y="1610662"/>
                </a:lnTo>
                <a:lnTo>
                  <a:pt x="2728027" y="2692416"/>
                </a:lnTo>
                <a:lnTo>
                  <a:pt x="2899706" y="2636635"/>
                </a:lnTo>
                <a:lnTo>
                  <a:pt x="2667912" y="3091555"/>
                </a:lnTo>
                <a:lnTo>
                  <a:pt x="2212991" y="2859761"/>
                </a:lnTo>
                <a:lnTo>
                  <a:pt x="2384669" y="2803980"/>
                </a:lnTo>
                <a:lnTo>
                  <a:pt x="2199905" y="2235333"/>
                </a:lnTo>
                <a:cubicBezTo>
                  <a:pt x="2130386" y="2321260"/>
                  <a:pt x="2042482" y="2391310"/>
                  <a:pt x="1942157" y="2439955"/>
                </a:cubicBezTo>
                <a:lnTo>
                  <a:pt x="1942462" y="2440375"/>
                </a:lnTo>
                <a:lnTo>
                  <a:pt x="1022266" y="3108936"/>
                </a:lnTo>
                <a:lnTo>
                  <a:pt x="1128370" y="3254975"/>
                </a:lnTo>
                <a:lnTo>
                  <a:pt x="624086" y="3175104"/>
                </a:lnTo>
                <a:lnTo>
                  <a:pt x="703957" y="2670821"/>
                </a:lnTo>
                <a:lnTo>
                  <a:pt x="810060" y="2816859"/>
                </a:lnTo>
                <a:lnTo>
                  <a:pt x="1305419" y="2456959"/>
                </a:lnTo>
                <a:cubicBezTo>
                  <a:pt x="1228817" y="2425055"/>
                  <a:pt x="1158426" y="2381246"/>
                  <a:pt x="1097326" y="2326940"/>
                </a:cubicBezTo>
                <a:lnTo>
                  <a:pt x="185974" y="1664804"/>
                </a:lnTo>
                <a:lnTo>
                  <a:pt x="79871" y="1810843"/>
                </a:lnTo>
                <a:lnTo>
                  <a:pt x="0" y="1306559"/>
                </a:lnTo>
                <a:lnTo>
                  <a:pt x="504283" y="1226689"/>
                </a:lnTo>
                <a:lnTo>
                  <a:pt x="398181" y="1372727"/>
                </a:lnTo>
                <a:lnTo>
                  <a:pt x="829415" y="1686037"/>
                </a:lnTo>
                <a:cubicBezTo>
                  <a:pt x="834556" y="1606591"/>
                  <a:pt x="851648" y="1530410"/>
                  <a:pt x="882077" y="1460480"/>
                </a:cubicBezTo>
                <a:lnTo>
                  <a:pt x="1028036" y="332391"/>
                </a:lnTo>
                <a:lnTo>
                  <a:pt x="849279" y="307268"/>
                </a:lnTo>
                <a:lnTo>
                  <a:pt x="12570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7CC1AF-21F6-4F36-B9BA-97BB4F22626F}"/>
              </a:ext>
            </a:extLst>
          </p:cNvPr>
          <p:cNvSpPr txBox="1"/>
          <p:nvPr/>
        </p:nvSpPr>
        <p:spPr>
          <a:xfrm>
            <a:off x="5680254" y="3759062"/>
            <a:ext cx="8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Text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2ACE46F-AAE6-4114-BE2B-BEB9308B0496}"/>
              </a:ext>
            </a:extLst>
          </p:cNvPr>
          <p:cNvGrpSpPr/>
          <p:nvPr/>
        </p:nvGrpSpPr>
        <p:grpSpPr>
          <a:xfrm>
            <a:off x="1441882" y="5210606"/>
            <a:ext cx="3316459" cy="856491"/>
            <a:chOff x="80902" y="1129566"/>
            <a:chExt cx="3303444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890080F-FD5D-4640-A47A-FED0352F0F0C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0A33C90-01C6-4EC2-8243-19A7B5EF8C85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E9BC87B-2644-4E3D-AA04-350D47297066}"/>
              </a:ext>
            </a:extLst>
          </p:cNvPr>
          <p:cNvGrpSpPr/>
          <p:nvPr/>
        </p:nvGrpSpPr>
        <p:grpSpPr>
          <a:xfrm>
            <a:off x="773723" y="3112133"/>
            <a:ext cx="3316459" cy="856491"/>
            <a:chOff x="80902" y="1129566"/>
            <a:chExt cx="3303444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324428A-090D-424C-A3F5-A6C87F9AC048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E4D0B3A-B2C4-445C-BA5E-109C0C50BF57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C2628BB-994D-49F8-893C-97682A376E4B}"/>
              </a:ext>
            </a:extLst>
          </p:cNvPr>
          <p:cNvGrpSpPr/>
          <p:nvPr/>
        </p:nvGrpSpPr>
        <p:grpSpPr>
          <a:xfrm>
            <a:off x="6178360" y="1734400"/>
            <a:ext cx="3304398" cy="856491"/>
            <a:chOff x="80902" y="1129566"/>
            <a:chExt cx="3303444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C398F8B-7EBE-4203-8AF0-BBB7382A5AC9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8D60E06-7F10-49E3-ACA9-9783834C3581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1AE61F9-193C-4B97-B434-FF852BB69114}"/>
              </a:ext>
            </a:extLst>
          </p:cNvPr>
          <p:cNvGrpSpPr/>
          <p:nvPr/>
        </p:nvGrpSpPr>
        <p:grpSpPr>
          <a:xfrm>
            <a:off x="8098500" y="2951670"/>
            <a:ext cx="3304398" cy="856491"/>
            <a:chOff x="80902" y="1129566"/>
            <a:chExt cx="3303444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3AABAB8-E8BF-477C-BBB0-468CE8B184DA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84FB806-8340-4F0A-BC10-AD16A6FAFAF2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C30D6AF-A8ED-4C2F-A4AF-AA9E43FBCEAF}"/>
              </a:ext>
            </a:extLst>
          </p:cNvPr>
          <p:cNvGrpSpPr/>
          <p:nvPr/>
        </p:nvGrpSpPr>
        <p:grpSpPr>
          <a:xfrm>
            <a:off x="7570206" y="5210606"/>
            <a:ext cx="3304398" cy="856491"/>
            <a:chOff x="80902" y="1129566"/>
            <a:chExt cx="3303444" cy="85649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4BCC47F-CD96-45EE-9F7E-773EE6658B21}"/>
                </a:ext>
              </a:extLst>
            </p:cNvPr>
            <p:cNvSpPr txBox="1"/>
            <p:nvPr/>
          </p:nvSpPr>
          <p:spPr>
            <a:xfrm>
              <a:off x="80902" y="1129566"/>
              <a:ext cx="330344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DC7984B-A14D-4C14-9B64-1AAA4C2467D6}"/>
                </a:ext>
              </a:extLst>
            </p:cNvPr>
            <p:cNvSpPr txBox="1"/>
            <p:nvPr/>
          </p:nvSpPr>
          <p:spPr>
            <a:xfrm>
              <a:off x="92915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30">
            <a:extLst>
              <a:ext uri="{FF2B5EF4-FFF2-40B4-BE49-F238E27FC236}">
                <a16:creationId xmlns:a16="http://schemas.microsoft.com/office/drawing/2014/main" xmlns="" id="{CDCC8CC5-D802-4D0C-8457-5F58567DED8B}"/>
              </a:ext>
            </a:extLst>
          </p:cNvPr>
          <p:cNvSpPr/>
          <p:nvPr/>
        </p:nvSpPr>
        <p:spPr>
          <a:xfrm>
            <a:off x="5283092" y="5258109"/>
            <a:ext cx="244706" cy="24581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xmlns="" id="{BCA7E75A-82A8-4608-A2DC-D7EDBF00F78A}"/>
              </a:ext>
            </a:extLst>
          </p:cNvPr>
          <p:cNvSpPr/>
          <p:nvPr/>
        </p:nvSpPr>
        <p:spPr>
          <a:xfrm>
            <a:off x="7062092" y="5000064"/>
            <a:ext cx="258465" cy="25804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6613B7D6-A43B-4913-B2DC-CD046155430A}"/>
              </a:ext>
            </a:extLst>
          </p:cNvPr>
          <p:cNvSpPr/>
          <p:nvPr/>
        </p:nvSpPr>
        <p:spPr>
          <a:xfrm>
            <a:off x="7296214" y="3262297"/>
            <a:ext cx="273993" cy="18007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xmlns="" id="{7219653B-1075-42C2-8518-4877EDB4AB02}"/>
              </a:ext>
            </a:extLst>
          </p:cNvPr>
          <p:cNvSpPr>
            <a:spLocks noChangeAspect="1"/>
          </p:cNvSpPr>
          <p:nvPr/>
        </p:nvSpPr>
        <p:spPr>
          <a:xfrm>
            <a:off x="5533812" y="2351770"/>
            <a:ext cx="275302" cy="2176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xmlns="" id="{D57DBAD1-2C3A-45CB-93F5-61264B197267}"/>
              </a:ext>
            </a:extLst>
          </p:cNvPr>
          <p:cNvSpPr>
            <a:spLocks noChangeAspect="1"/>
          </p:cNvSpPr>
          <p:nvPr/>
        </p:nvSpPr>
        <p:spPr>
          <a:xfrm>
            <a:off x="4521008" y="3650337"/>
            <a:ext cx="265503" cy="267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تحلیل رقبا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1DA6CB5-5256-46C0-ADE3-7E8495AB7770}"/>
              </a:ext>
            </a:extLst>
          </p:cNvPr>
          <p:cNvGrpSpPr/>
          <p:nvPr/>
        </p:nvGrpSpPr>
        <p:grpSpPr>
          <a:xfrm>
            <a:off x="4277230" y="2078846"/>
            <a:ext cx="3637542" cy="3646797"/>
            <a:chOff x="2154980" y="1739196"/>
            <a:chExt cx="4343991" cy="4355043"/>
          </a:xfrm>
        </p:grpSpPr>
        <p:sp>
          <p:nvSpPr>
            <p:cNvPr id="4" name="Left Arrow 2">
              <a:extLst>
                <a:ext uri="{FF2B5EF4-FFF2-40B4-BE49-F238E27FC236}">
                  <a16:creationId xmlns:a16="http://schemas.microsoft.com/office/drawing/2014/main" xmlns="" id="{A3E56E48-5CFD-4A19-9738-A63FC5DF1201}"/>
                </a:ext>
              </a:extLst>
            </p:cNvPr>
            <p:cNvSpPr/>
            <p:nvPr/>
          </p:nvSpPr>
          <p:spPr>
            <a:xfrm rot="13500000">
              <a:off x="4179319" y="2144315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Left Arrow 2">
              <a:extLst>
                <a:ext uri="{FF2B5EF4-FFF2-40B4-BE49-F238E27FC236}">
                  <a16:creationId xmlns:a16="http://schemas.microsoft.com/office/drawing/2014/main" xmlns="" id="{FB0F509F-E755-4B17-8B9B-3ACC2B5B4DB8}"/>
                </a:ext>
              </a:extLst>
            </p:cNvPr>
            <p:cNvSpPr/>
            <p:nvPr/>
          </p:nvSpPr>
          <p:spPr>
            <a:xfrm rot="18900000">
              <a:off x="3948389" y="412821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Left Arrow 2">
              <a:extLst>
                <a:ext uri="{FF2B5EF4-FFF2-40B4-BE49-F238E27FC236}">
                  <a16:creationId xmlns:a16="http://schemas.microsoft.com/office/drawing/2014/main" xmlns="" id="{E76E22BF-B2A0-48AB-A268-4EE0BF9329BD}"/>
                </a:ext>
              </a:extLst>
            </p:cNvPr>
            <p:cNvSpPr/>
            <p:nvPr/>
          </p:nvSpPr>
          <p:spPr>
            <a:xfrm rot="2700000">
              <a:off x="1933461" y="3948776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Left Arrow 2">
              <a:extLst>
                <a:ext uri="{FF2B5EF4-FFF2-40B4-BE49-F238E27FC236}">
                  <a16:creationId xmlns:a16="http://schemas.microsoft.com/office/drawing/2014/main" xmlns="" id="{B7570087-F9C7-4002-972A-7306B8083D4B}"/>
                </a:ext>
              </a:extLst>
            </p:cNvPr>
            <p:cNvSpPr/>
            <p:nvPr/>
          </p:nvSpPr>
          <p:spPr>
            <a:xfrm rot="8100000">
              <a:off x="2154980" y="1987482"/>
              <a:ext cx="2550582" cy="1740344"/>
            </a:xfrm>
            <a:custGeom>
              <a:avLst/>
              <a:gdLst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983944 w 1564191"/>
                <a:gd name="connsiteY7" fmla="*/ 528775 h 1189836"/>
                <a:gd name="connsiteX8" fmla="*/ 1564191 w 1564191"/>
                <a:gd name="connsiteY8" fmla="*/ 0 h 1189836"/>
                <a:gd name="connsiteX9" fmla="*/ 1388017 w 1564191"/>
                <a:gd name="connsiteY9" fmla="*/ 530857 h 1189836"/>
                <a:gd name="connsiteX10" fmla="*/ 1388955 w 1564191"/>
                <a:gd name="connsiteY10" fmla="*/ 530862 h 1189836"/>
                <a:gd name="connsiteX11" fmla="*/ 1388758 w 1564191"/>
                <a:gd name="connsiteY11" fmla="*/ 532748 h 1189836"/>
                <a:gd name="connsiteX12" fmla="*/ 1388961 w 1564191"/>
                <a:gd name="connsiteY12" fmla="*/ 533267 h 1189836"/>
                <a:gd name="connsiteX13" fmla="*/ 1388703 w 1564191"/>
                <a:gd name="connsiteY13" fmla="*/ 533267 h 1189836"/>
                <a:gd name="connsiteX14" fmla="*/ 939150 w 1564191"/>
                <a:gd name="connsiteY14" fmla="*/ 984963 h 1189836"/>
                <a:gd name="connsiteX15" fmla="*/ 939150 w 1564191"/>
                <a:gd name="connsiteY15" fmla="*/ 985526 h 1189836"/>
                <a:gd name="connsiteX16" fmla="*/ 933544 w 1564191"/>
                <a:gd name="connsiteY16" fmla="*/ 985526 h 1189836"/>
                <a:gd name="connsiteX17" fmla="*/ 931752 w 1564191"/>
                <a:gd name="connsiteY17" fmla="*/ 985706 h 1189836"/>
                <a:gd name="connsiteX18" fmla="*/ 931752 w 1564191"/>
                <a:gd name="connsiteY18" fmla="*/ 985526 h 1189836"/>
                <a:gd name="connsiteX19" fmla="*/ 639997 w 1564191"/>
                <a:gd name="connsiteY19" fmla="*/ 985526 h 1189836"/>
                <a:gd name="connsiteX20" fmla="*/ 639997 w 1564191"/>
                <a:gd name="connsiteY20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981979 w 1564191"/>
                <a:gd name="connsiteY6" fmla="*/ 528765 h 1189836"/>
                <a:gd name="connsiteX7" fmla="*/ 1564191 w 1564191"/>
                <a:gd name="connsiteY7" fmla="*/ 0 h 1189836"/>
                <a:gd name="connsiteX8" fmla="*/ 1388017 w 1564191"/>
                <a:gd name="connsiteY8" fmla="*/ 530857 h 1189836"/>
                <a:gd name="connsiteX9" fmla="*/ 1388955 w 1564191"/>
                <a:gd name="connsiteY9" fmla="*/ 530862 h 1189836"/>
                <a:gd name="connsiteX10" fmla="*/ 1388758 w 1564191"/>
                <a:gd name="connsiteY10" fmla="*/ 532748 h 1189836"/>
                <a:gd name="connsiteX11" fmla="*/ 1388961 w 1564191"/>
                <a:gd name="connsiteY11" fmla="*/ 533267 h 1189836"/>
                <a:gd name="connsiteX12" fmla="*/ 1388703 w 1564191"/>
                <a:gd name="connsiteY12" fmla="*/ 533267 h 1189836"/>
                <a:gd name="connsiteX13" fmla="*/ 939150 w 1564191"/>
                <a:gd name="connsiteY13" fmla="*/ 984963 h 1189836"/>
                <a:gd name="connsiteX14" fmla="*/ 939150 w 1564191"/>
                <a:gd name="connsiteY14" fmla="*/ 985526 h 1189836"/>
                <a:gd name="connsiteX15" fmla="*/ 933544 w 1564191"/>
                <a:gd name="connsiteY15" fmla="*/ 985526 h 1189836"/>
                <a:gd name="connsiteX16" fmla="*/ 931752 w 1564191"/>
                <a:gd name="connsiteY16" fmla="*/ 985706 h 1189836"/>
                <a:gd name="connsiteX17" fmla="*/ 931752 w 1564191"/>
                <a:gd name="connsiteY17" fmla="*/ 985526 h 1189836"/>
                <a:gd name="connsiteX18" fmla="*/ 639997 w 1564191"/>
                <a:gd name="connsiteY18" fmla="*/ 985526 h 1189836"/>
                <a:gd name="connsiteX19" fmla="*/ 639997 w 1564191"/>
                <a:gd name="connsiteY19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388703 w 1564191"/>
                <a:gd name="connsiteY11" fmla="*/ 533267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388961 w 1564191"/>
                <a:gd name="connsiteY10" fmla="*/ 533267 h 1189836"/>
                <a:gd name="connsiteX11" fmla="*/ 1419659 w 1564191"/>
                <a:gd name="connsiteY11" fmla="*/ 535648 h 1189836"/>
                <a:gd name="connsiteX12" fmla="*/ 939150 w 1564191"/>
                <a:gd name="connsiteY12" fmla="*/ 984963 h 1189836"/>
                <a:gd name="connsiteX13" fmla="*/ 939150 w 1564191"/>
                <a:gd name="connsiteY13" fmla="*/ 985526 h 1189836"/>
                <a:gd name="connsiteX14" fmla="*/ 933544 w 1564191"/>
                <a:gd name="connsiteY14" fmla="*/ 985526 h 1189836"/>
                <a:gd name="connsiteX15" fmla="*/ 931752 w 1564191"/>
                <a:gd name="connsiteY15" fmla="*/ 985706 h 1189836"/>
                <a:gd name="connsiteX16" fmla="*/ 931752 w 1564191"/>
                <a:gd name="connsiteY16" fmla="*/ 985526 h 1189836"/>
                <a:gd name="connsiteX17" fmla="*/ 639997 w 1564191"/>
                <a:gd name="connsiteY17" fmla="*/ 985526 h 1189836"/>
                <a:gd name="connsiteX18" fmla="*/ 639997 w 1564191"/>
                <a:gd name="connsiteY18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388758 w 1564191"/>
                <a:gd name="connsiteY9" fmla="*/ 532748 h 1189836"/>
                <a:gd name="connsiteX10" fmla="*/ 1419659 w 1564191"/>
                <a:gd name="connsiteY10" fmla="*/ 535648 h 1189836"/>
                <a:gd name="connsiteX11" fmla="*/ 939150 w 1564191"/>
                <a:gd name="connsiteY11" fmla="*/ 984963 h 1189836"/>
                <a:gd name="connsiteX12" fmla="*/ 939150 w 1564191"/>
                <a:gd name="connsiteY12" fmla="*/ 985526 h 1189836"/>
                <a:gd name="connsiteX13" fmla="*/ 933544 w 1564191"/>
                <a:gd name="connsiteY13" fmla="*/ 985526 h 1189836"/>
                <a:gd name="connsiteX14" fmla="*/ 931752 w 1564191"/>
                <a:gd name="connsiteY14" fmla="*/ 985706 h 1189836"/>
                <a:gd name="connsiteX15" fmla="*/ 931752 w 1564191"/>
                <a:gd name="connsiteY15" fmla="*/ 985526 h 1189836"/>
                <a:gd name="connsiteX16" fmla="*/ 639997 w 1564191"/>
                <a:gd name="connsiteY16" fmla="*/ 985526 h 1189836"/>
                <a:gd name="connsiteX17" fmla="*/ 639997 w 1564191"/>
                <a:gd name="connsiteY17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388955 w 1564191"/>
                <a:gd name="connsiteY8" fmla="*/ 530862 h 1189836"/>
                <a:gd name="connsiteX9" fmla="*/ 1419659 w 1564191"/>
                <a:gd name="connsiteY9" fmla="*/ 535648 h 1189836"/>
                <a:gd name="connsiteX10" fmla="*/ 939150 w 1564191"/>
                <a:gd name="connsiteY10" fmla="*/ 984963 h 1189836"/>
                <a:gd name="connsiteX11" fmla="*/ 939150 w 1564191"/>
                <a:gd name="connsiteY11" fmla="*/ 985526 h 1189836"/>
                <a:gd name="connsiteX12" fmla="*/ 933544 w 1564191"/>
                <a:gd name="connsiteY12" fmla="*/ 985526 h 1189836"/>
                <a:gd name="connsiteX13" fmla="*/ 931752 w 1564191"/>
                <a:gd name="connsiteY13" fmla="*/ 985706 h 1189836"/>
                <a:gd name="connsiteX14" fmla="*/ 931752 w 1564191"/>
                <a:gd name="connsiteY14" fmla="*/ 985526 h 1189836"/>
                <a:gd name="connsiteX15" fmla="*/ 639997 w 1564191"/>
                <a:gd name="connsiteY15" fmla="*/ 985526 h 1189836"/>
                <a:gd name="connsiteX16" fmla="*/ 639997 w 1564191"/>
                <a:gd name="connsiteY16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388017 w 1564191"/>
                <a:gd name="connsiteY7" fmla="*/ 530857 h 1189836"/>
                <a:gd name="connsiteX8" fmla="*/ 1419659 w 1564191"/>
                <a:gd name="connsiteY8" fmla="*/ 535648 h 1189836"/>
                <a:gd name="connsiteX9" fmla="*/ 939150 w 1564191"/>
                <a:gd name="connsiteY9" fmla="*/ 984963 h 1189836"/>
                <a:gd name="connsiteX10" fmla="*/ 939150 w 1564191"/>
                <a:gd name="connsiteY10" fmla="*/ 985526 h 1189836"/>
                <a:gd name="connsiteX11" fmla="*/ 933544 w 1564191"/>
                <a:gd name="connsiteY11" fmla="*/ 985526 h 1189836"/>
                <a:gd name="connsiteX12" fmla="*/ 931752 w 1564191"/>
                <a:gd name="connsiteY12" fmla="*/ 985706 h 1189836"/>
                <a:gd name="connsiteX13" fmla="*/ 931752 w 1564191"/>
                <a:gd name="connsiteY13" fmla="*/ 985526 h 1189836"/>
                <a:gd name="connsiteX14" fmla="*/ 639997 w 1564191"/>
                <a:gd name="connsiteY14" fmla="*/ 985526 h 1189836"/>
                <a:gd name="connsiteX15" fmla="*/ 639997 w 1564191"/>
                <a:gd name="connsiteY15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564191"/>
                <a:gd name="connsiteY0" fmla="*/ 1189836 h 1189836"/>
                <a:gd name="connsiteX1" fmla="*/ 0 w 1564191"/>
                <a:gd name="connsiteY1" fmla="*/ 781216 h 1189836"/>
                <a:gd name="connsiteX2" fmla="*/ 639997 w 1564191"/>
                <a:gd name="connsiteY2" fmla="*/ 372596 h 1189836"/>
                <a:gd name="connsiteX3" fmla="*/ 639997 w 1564191"/>
                <a:gd name="connsiteY3" fmla="*/ 576906 h 1189836"/>
                <a:gd name="connsiteX4" fmla="*/ 939150 w 1564191"/>
                <a:gd name="connsiteY4" fmla="*/ 576906 h 1189836"/>
                <a:gd name="connsiteX5" fmla="*/ 939150 w 1564191"/>
                <a:gd name="connsiteY5" fmla="*/ 577238 h 1189836"/>
                <a:gd name="connsiteX6" fmla="*/ 1564191 w 1564191"/>
                <a:gd name="connsiteY6" fmla="*/ 0 h 1189836"/>
                <a:gd name="connsiteX7" fmla="*/ 1419659 w 1564191"/>
                <a:gd name="connsiteY7" fmla="*/ 535648 h 1189836"/>
                <a:gd name="connsiteX8" fmla="*/ 939150 w 1564191"/>
                <a:gd name="connsiteY8" fmla="*/ 984963 h 1189836"/>
                <a:gd name="connsiteX9" fmla="*/ 939150 w 1564191"/>
                <a:gd name="connsiteY9" fmla="*/ 985526 h 1189836"/>
                <a:gd name="connsiteX10" fmla="*/ 933544 w 1564191"/>
                <a:gd name="connsiteY10" fmla="*/ 985526 h 1189836"/>
                <a:gd name="connsiteX11" fmla="*/ 931752 w 1564191"/>
                <a:gd name="connsiteY11" fmla="*/ 985706 h 1189836"/>
                <a:gd name="connsiteX12" fmla="*/ 931752 w 1564191"/>
                <a:gd name="connsiteY12" fmla="*/ 985526 h 1189836"/>
                <a:gd name="connsiteX13" fmla="*/ 639997 w 1564191"/>
                <a:gd name="connsiteY13" fmla="*/ 985526 h 1189836"/>
                <a:gd name="connsiteX14" fmla="*/ 639997 w 1564191"/>
                <a:gd name="connsiteY14" fmla="*/ 1189836 h 118983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19659 w 1938047"/>
                <a:gd name="connsiteY7" fmla="*/ 440398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939150 w 1938047"/>
                <a:gd name="connsiteY5" fmla="*/ 481988 h 1094586"/>
                <a:gd name="connsiteX6" fmla="*/ 1938047 w 1938047"/>
                <a:gd name="connsiteY6" fmla="*/ 0 h 1094586"/>
                <a:gd name="connsiteX7" fmla="*/ 1483952 w 1938047"/>
                <a:gd name="connsiteY7" fmla="*/ 502310 h 1094586"/>
                <a:gd name="connsiteX8" fmla="*/ 939150 w 1938047"/>
                <a:gd name="connsiteY8" fmla="*/ 889713 h 1094586"/>
                <a:gd name="connsiteX9" fmla="*/ 939150 w 1938047"/>
                <a:gd name="connsiteY9" fmla="*/ 890276 h 1094586"/>
                <a:gd name="connsiteX10" fmla="*/ 933544 w 1938047"/>
                <a:gd name="connsiteY10" fmla="*/ 890276 h 1094586"/>
                <a:gd name="connsiteX11" fmla="*/ 931752 w 1938047"/>
                <a:gd name="connsiteY11" fmla="*/ 890456 h 1094586"/>
                <a:gd name="connsiteX12" fmla="*/ 931752 w 1938047"/>
                <a:gd name="connsiteY12" fmla="*/ 890276 h 1094586"/>
                <a:gd name="connsiteX13" fmla="*/ 639997 w 1938047"/>
                <a:gd name="connsiteY13" fmla="*/ 890276 h 1094586"/>
                <a:gd name="connsiteX14" fmla="*/ 639997 w 1938047"/>
                <a:gd name="connsiteY14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939150 w 1938047"/>
                <a:gd name="connsiteY4" fmla="*/ 481656 h 1094586"/>
                <a:gd name="connsiteX5" fmla="*/ 1938047 w 1938047"/>
                <a:gd name="connsiteY5" fmla="*/ 0 h 1094586"/>
                <a:gd name="connsiteX6" fmla="*/ 1483952 w 1938047"/>
                <a:gd name="connsiteY6" fmla="*/ 502310 h 1094586"/>
                <a:gd name="connsiteX7" fmla="*/ 939150 w 1938047"/>
                <a:gd name="connsiteY7" fmla="*/ 889713 h 1094586"/>
                <a:gd name="connsiteX8" fmla="*/ 939150 w 1938047"/>
                <a:gd name="connsiteY8" fmla="*/ 890276 h 1094586"/>
                <a:gd name="connsiteX9" fmla="*/ 933544 w 1938047"/>
                <a:gd name="connsiteY9" fmla="*/ 890276 h 1094586"/>
                <a:gd name="connsiteX10" fmla="*/ 931752 w 1938047"/>
                <a:gd name="connsiteY10" fmla="*/ 890456 h 1094586"/>
                <a:gd name="connsiteX11" fmla="*/ 931752 w 1938047"/>
                <a:gd name="connsiteY11" fmla="*/ 890276 h 1094586"/>
                <a:gd name="connsiteX12" fmla="*/ 639997 w 1938047"/>
                <a:gd name="connsiteY12" fmla="*/ 890276 h 1094586"/>
                <a:gd name="connsiteX13" fmla="*/ 639997 w 1938047"/>
                <a:gd name="connsiteY13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938047"/>
                <a:gd name="connsiteY0" fmla="*/ 1094586 h 1094586"/>
                <a:gd name="connsiteX1" fmla="*/ 0 w 1938047"/>
                <a:gd name="connsiteY1" fmla="*/ 685966 h 1094586"/>
                <a:gd name="connsiteX2" fmla="*/ 639997 w 1938047"/>
                <a:gd name="connsiteY2" fmla="*/ 277346 h 1094586"/>
                <a:gd name="connsiteX3" fmla="*/ 639997 w 1938047"/>
                <a:gd name="connsiteY3" fmla="*/ 481656 h 1094586"/>
                <a:gd name="connsiteX4" fmla="*/ 1938047 w 1938047"/>
                <a:gd name="connsiteY4" fmla="*/ 0 h 1094586"/>
                <a:gd name="connsiteX5" fmla="*/ 1483952 w 1938047"/>
                <a:gd name="connsiteY5" fmla="*/ 502310 h 1094586"/>
                <a:gd name="connsiteX6" fmla="*/ 939150 w 1938047"/>
                <a:gd name="connsiteY6" fmla="*/ 889713 h 1094586"/>
                <a:gd name="connsiteX7" fmla="*/ 939150 w 1938047"/>
                <a:gd name="connsiteY7" fmla="*/ 890276 h 1094586"/>
                <a:gd name="connsiteX8" fmla="*/ 933544 w 1938047"/>
                <a:gd name="connsiteY8" fmla="*/ 890276 h 1094586"/>
                <a:gd name="connsiteX9" fmla="*/ 931752 w 1938047"/>
                <a:gd name="connsiteY9" fmla="*/ 890456 h 1094586"/>
                <a:gd name="connsiteX10" fmla="*/ 931752 w 1938047"/>
                <a:gd name="connsiteY10" fmla="*/ 890276 h 1094586"/>
                <a:gd name="connsiteX11" fmla="*/ 639997 w 1938047"/>
                <a:gd name="connsiteY11" fmla="*/ 890276 h 1094586"/>
                <a:gd name="connsiteX12" fmla="*/ 639997 w 1938047"/>
                <a:gd name="connsiteY12" fmla="*/ 1094586 h 1094586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483952 w 1860409"/>
                <a:gd name="connsiteY5" fmla="*/ 683465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39227 w 1860409"/>
                <a:gd name="connsiteY5" fmla="*/ 717971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409"/>
                <a:gd name="connsiteY0" fmla="*/ 1275741 h 1275741"/>
                <a:gd name="connsiteX1" fmla="*/ 0 w 1860409"/>
                <a:gd name="connsiteY1" fmla="*/ 867121 h 1275741"/>
                <a:gd name="connsiteX2" fmla="*/ 639997 w 1860409"/>
                <a:gd name="connsiteY2" fmla="*/ 458501 h 1275741"/>
                <a:gd name="connsiteX3" fmla="*/ 639997 w 1860409"/>
                <a:gd name="connsiteY3" fmla="*/ 662811 h 1275741"/>
                <a:gd name="connsiteX4" fmla="*/ 1860409 w 1860409"/>
                <a:gd name="connsiteY4" fmla="*/ 0 h 1275741"/>
                <a:gd name="connsiteX5" fmla="*/ 1690986 w 1860409"/>
                <a:gd name="connsiteY5" fmla="*/ 700718 h 1275741"/>
                <a:gd name="connsiteX6" fmla="*/ 939150 w 1860409"/>
                <a:gd name="connsiteY6" fmla="*/ 1070868 h 1275741"/>
                <a:gd name="connsiteX7" fmla="*/ 939150 w 1860409"/>
                <a:gd name="connsiteY7" fmla="*/ 1071431 h 1275741"/>
                <a:gd name="connsiteX8" fmla="*/ 933544 w 1860409"/>
                <a:gd name="connsiteY8" fmla="*/ 1071431 h 1275741"/>
                <a:gd name="connsiteX9" fmla="*/ 931752 w 1860409"/>
                <a:gd name="connsiteY9" fmla="*/ 1071611 h 1275741"/>
                <a:gd name="connsiteX10" fmla="*/ 931752 w 1860409"/>
                <a:gd name="connsiteY10" fmla="*/ 1071431 h 1275741"/>
                <a:gd name="connsiteX11" fmla="*/ 639997 w 1860409"/>
                <a:gd name="connsiteY11" fmla="*/ 1071431 h 1275741"/>
                <a:gd name="connsiteX12" fmla="*/ 639997 w 1860409"/>
                <a:gd name="connsiteY12" fmla="*/ 1275741 h 1275741"/>
                <a:gd name="connsiteX0" fmla="*/ 639997 w 1860974"/>
                <a:gd name="connsiteY0" fmla="*/ 1275741 h 1275741"/>
                <a:gd name="connsiteX1" fmla="*/ 0 w 1860974"/>
                <a:gd name="connsiteY1" fmla="*/ 867121 h 1275741"/>
                <a:gd name="connsiteX2" fmla="*/ 639997 w 1860974"/>
                <a:gd name="connsiteY2" fmla="*/ 458501 h 1275741"/>
                <a:gd name="connsiteX3" fmla="*/ 639997 w 1860974"/>
                <a:gd name="connsiteY3" fmla="*/ 662811 h 1275741"/>
                <a:gd name="connsiteX4" fmla="*/ 1860409 w 1860974"/>
                <a:gd name="connsiteY4" fmla="*/ 0 h 1275741"/>
                <a:gd name="connsiteX5" fmla="*/ 1690986 w 1860974"/>
                <a:gd name="connsiteY5" fmla="*/ 700718 h 1275741"/>
                <a:gd name="connsiteX6" fmla="*/ 939150 w 1860974"/>
                <a:gd name="connsiteY6" fmla="*/ 1070868 h 1275741"/>
                <a:gd name="connsiteX7" fmla="*/ 939150 w 1860974"/>
                <a:gd name="connsiteY7" fmla="*/ 1071431 h 1275741"/>
                <a:gd name="connsiteX8" fmla="*/ 933544 w 1860974"/>
                <a:gd name="connsiteY8" fmla="*/ 1071431 h 1275741"/>
                <a:gd name="connsiteX9" fmla="*/ 931752 w 1860974"/>
                <a:gd name="connsiteY9" fmla="*/ 1071611 h 1275741"/>
                <a:gd name="connsiteX10" fmla="*/ 931752 w 1860974"/>
                <a:gd name="connsiteY10" fmla="*/ 1071431 h 1275741"/>
                <a:gd name="connsiteX11" fmla="*/ 639997 w 1860974"/>
                <a:gd name="connsiteY11" fmla="*/ 1071431 h 1275741"/>
                <a:gd name="connsiteX12" fmla="*/ 639997 w 1860974"/>
                <a:gd name="connsiteY12" fmla="*/ 1275741 h 1275741"/>
                <a:gd name="connsiteX0" fmla="*/ 657407 w 1878384"/>
                <a:gd name="connsiteY0" fmla="*/ 1275741 h 1275741"/>
                <a:gd name="connsiteX1" fmla="*/ 0 w 1878384"/>
                <a:gd name="connsiteY1" fmla="*/ 806186 h 1275741"/>
                <a:gd name="connsiteX2" fmla="*/ 657407 w 1878384"/>
                <a:gd name="connsiteY2" fmla="*/ 458501 h 1275741"/>
                <a:gd name="connsiteX3" fmla="*/ 657407 w 1878384"/>
                <a:gd name="connsiteY3" fmla="*/ 662811 h 1275741"/>
                <a:gd name="connsiteX4" fmla="*/ 1877819 w 1878384"/>
                <a:gd name="connsiteY4" fmla="*/ 0 h 1275741"/>
                <a:gd name="connsiteX5" fmla="*/ 1708396 w 1878384"/>
                <a:gd name="connsiteY5" fmla="*/ 700718 h 1275741"/>
                <a:gd name="connsiteX6" fmla="*/ 956560 w 1878384"/>
                <a:gd name="connsiteY6" fmla="*/ 1070868 h 1275741"/>
                <a:gd name="connsiteX7" fmla="*/ 956560 w 1878384"/>
                <a:gd name="connsiteY7" fmla="*/ 1071431 h 1275741"/>
                <a:gd name="connsiteX8" fmla="*/ 950954 w 1878384"/>
                <a:gd name="connsiteY8" fmla="*/ 1071431 h 1275741"/>
                <a:gd name="connsiteX9" fmla="*/ 949162 w 1878384"/>
                <a:gd name="connsiteY9" fmla="*/ 1071611 h 1275741"/>
                <a:gd name="connsiteX10" fmla="*/ 949162 w 1878384"/>
                <a:gd name="connsiteY10" fmla="*/ 1071431 h 1275741"/>
                <a:gd name="connsiteX11" fmla="*/ 657407 w 1878384"/>
                <a:gd name="connsiteY11" fmla="*/ 1071431 h 1275741"/>
                <a:gd name="connsiteX12" fmla="*/ 657407 w 1878384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48701 w 1869678"/>
                <a:gd name="connsiteY2" fmla="*/ 458501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  <a:gd name="connsiteX0" fmla="*/ 648701 w 1869678"/>
                <a:gd name="connsiteY0" fmla="*/ 1275741 h 1275741"/>
                <a:gd name="connsiteX1" fmla="*/ 0 w 1869678"/>
                <a:gd name="connsiteY1" fmla="*/ 745250 h 1275741"/>
                <a:gd name="connsiteX2" fmla="*/ 692227 w 1869678"/>
                <a:gd name="connsiteY2" fmla="*/ 467206 h 1275741"/>
                <a:gd name="connsiteX3" fmla="*/ 648701 w 1869678"/>
                <a:gd name="connsiteY3" fmla="*/ 662811 h 1275741"/>
                <a:gd name="connsiteX4" fmla="*/ 1869113 w 1869678"/>
                <a:gd name="connsiteY4" fmla="*/ 0 h 1275741"/>
                <a:gd name="connsiteX5" fmla="*/ 1699690 w 1869678"/>
                <a:gd name="connsiteY5" fmla="*/ 700718 h 1275741"/>
                <a:gd name="connsiteX6" fmla="*/ 947854 w 1869678"/>
                <a:gd name="connsiteY6" fmla="*/ 1070868 h 1275741"/>
                <a:gd name="connsiteX7" fmla="*/ 947854 w 1869678"/>
                <a:gd name="connsiteY7" fmla="*/ 1071431 h 1275741"/>
                <a:gd name="connsiteX8" fmla="*/ 942248 w 1869678"/>
                <a:gd name="connsiteY8" fmla="*/ 1071431 h 1275741"/>
                <a:gd name="connsiteX9" fmla="*/ 940456 w 1869678"/>
                <a:gd name="connsiteY9" fmla="*/ 1071611 h 1275741"/>
                <a:gd name="connsiteX10" fmla="*/ 940456 w 1869678"/>
                <a:gd name="connsiteY10" fmla="*/ 1071431 h 1275741"/>
                <a:gd name="connsiteX11" fmla="*/ 648701 w 1869678"/>
                <a:gd name="connsiteY11" fmla="*/ 1071431 h 1275741"/>
                <a:gd name="connsiteX12" fmla="*/ 648701 w 1869678"/>
                <a:gd name="connsiteY12" fmla="*/ 1275741 h 127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678" h="1275741">
                  <a:moveTo>
                    <a:pt x="648701" y="1275741"/>
                  </a:moveTo>
                  <a:lnTo>
                    <a:pt x="0" y="745250"/>
                  </a:lnTo>
                  <a:lnTo>
                    <a:pt x="692227" y="467206"/>
                  </a:lnTo>
                  <a:lnTo>
                    <a:pt x="648701" y="662811"/>
                  </a:lnTo>
                  <a:cubicBezTo>
                    <a:pt x="1357429" y="830061"/>
                    <a:pt x="1695222" y="453850"/>
                    <a:pt x="1869113" y="0"/>
                  </a:cubicBezTo>
                  <a:cubicBezTo>
                    <a:pt x="1874698" y="336676"/>
                    <a:pt x="1840380" y="504920"/>
                    <a:pt x="1699690" y="700718"/>
                  </a:cubicBezTo>
                  <a:cubicBezTo>
                    <a:pt x="1447095" y="992167"/>
                    <a:pt x="1195243" y="1067624"/>
                    <a:pt x="947854" y="1070868"/>
                  </a:cubicBezTo>
                  <a:lnTo>
                    <a:pt x="947854" y="1071431"/>
                  </a:lnTo>
                  <a:lnTo>
                    <a:pt x="942248" y="1071431"/>
                  </a:lnTo>
                  <a:cubicBezTo>
                    <a:pt x="941652" y="1071610"/>
                    <a:pt x="941054" y="1071611"/>
                    <a:pt x="940456" y="1071611"/>
                  </a:cubicBezTo>
                  <a:lnTo>
                    <a:pt x="940456" y="1071431"/>
                  </a:lnTo>
                  <a:lnTo>
                    <a:pt x="648701" y="1071431"/>
                  </a:lnTo>
                  <a:lnTo>
                    <a:pt x="648701" y="1275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0031B30-DB4C-4A16-9A00-834E62A33BD4}"/>
              </a:ext>
            </a:extLst>
          </p:cNvPr>
          <p:cNvGrpSpPr/>
          <p:nvPr/>
        </p:nvGrpSpPr>
        <p:grpSpPr>
          <a:xfrm>
            <a:off x="5368574" y="3815141"/>
            <a:ext cx="1488568" cy="910465"/>
            <a:chOff x="3233964" y="1845713"/>
            <a:chExt cx="1661755" cy="910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093C6EE-50DE-4D4B-A41E-247B8DE837B3}"/>
                </a:ext>
              </a:extLst>
            </p:cNvPr>
            <p:cNvSpPr txBox="1"/>
            <p:nvPr/>
          </p:nvSpPr>
          <p:spPr>
            <a:xfrm>
              <a:off x="3233964" y="1845713"/>
              <a:ext cx="16522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04BF877-FFC6-4D05-A68F-71963135C162}"/>
                </a:ext>
              </a:extLst>
            </p:cNvPr>
            <p:cNvSpPr txBox="1"/>
            <p:nvPr/>
          </p:nvSpPr>
          <p:spPr>
            <a:xfrm>
              <a:off x="3243488" y="2171403"/>
              <a:ext cx="1652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0585F90-52B8-4823-BE1F-2E5A298C9AFF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9A92B3A-71F9-4AF7-86CF-D72B9625037B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E31B1ED-AC47-4C81-8384-3BF04FCCD81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68A1551-49E6-4A46-99D8-8D50BE7CADD0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98E0C99-E503-4FF8-B81D-E3884CEE1F5E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ECDC238-C2FF-4300-B87B-EC0D579B6971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3C3404C-A4D0-4EA6-B7DD-5CB5644CC758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72C4FF5-4D83-492E-A911-56BCCCF3AC5D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7DD13BC-AA43-4024-AD17-F4E4C082D19D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C8FAB35-5E58-4524-A570-15C5574291E7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6EE5060-0D6D-417B-BDC2-18E4C206BDD2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29BC278-72A2-4E62-AB07-69FC2416F797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47224060-6838-4EF4-AA99-F6A5555F68D6}"/>
              </a:ext>
            </a:extLst>
          </p:cNvPr>
          <p:cNvSpPr/>
          <p:nvPr/>
        </p:nvSpPr>
        <p:spPr>
          <a:xfrm rot="2700000">
            <a:off x="5881505" y="3023936"/>
            <a:ext cx="428993" cy="76910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میزان فروش شرکت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xmlns="" id="{9A18E2C2-7569-4D80-BEF2-02ED0359B008}"/>
              </a:ext>
            </a:extLst>
          </p:cNvPr>
          <p:cNvGrpSpPr/>
          <p:nvPr/>
        </p:nvGrpSpPr>
        <p:grpSpPr>
          <a:xfrm>
            <a:off x="6964011" y="4884461"/>
            <a:ext cx="851918" cy="1155872"/>
            <a:chOff x="6558587" y="4528171"/>
            <a:chExt cx="851918" cy="11558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6636F892-FF8C-47BC-8808-75713A24152F}"/>
                </a:ext>
              </a:extLst>
            </p:cNvPr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95E9B20-DF12-49AB-9AF2-E29A709A5A31}"/>
                </a:ext>
              </a:extLst>
            </p:cNvPr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xmlns="" id="{05EA2E6F-D9E9-4DE0-95CF-1279D2544191}"/>
                  </a:ext>
                </a:extLst>
              </p:cNvPr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9CA19214-F4EE-4E8E-9D67-AB40C3DABA38}"/>
                  </a:ext>
                </a:extLst>
              </p:cNvPr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48FD2813-772E-458F-8BC3-DAB26BFFF5B6}"/>
                  </a:ext>
                </a:extLst>
              </p:cNvPr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84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942C020-97BE-4478-A2E9-CA4C452F4AA4}"/>
              </a:ext>
            </a:extLst>
          </p:cNvPr>
          <p:cNvGrpSpPr/>
          <p:nvPr/>
        </p:nvGrpSpPr>
        <p:grpSpPr>
          <a:xfrm>
            <a:off x="8157334" y="4224713"/>
            <a:ext cx="851918" cy="1792616"/>
            <a:chOff x="5445621" y="4014116"/>
            <a:chExt cx="851918" cy="17926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AA69F5C-E905-412B-AF1E-36FBC199F01E}"/>
                </a:ext>
              </a:extLst>
            </p:cNvPr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BFD7330-BE68-4B3A-8310-96FA2E5E7502}"/>
                </a:ext>
              </a:extLst>
            </p:cNvPr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FC27706A-3E81-40ED-972A-3A8E6288066B}"/>
                </a:ext>
              </a:extLst>
            </p:cNvPr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F8D140BA-FC40-4BBB-9075-108BC5DFBB8A}"/>
                </a:ext>
              </a:extLst>
            </p:cNvPr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C20ECA2-B2F6-4D4A-880F-A276BF5B5661}"/>
              </a:ext>
            </a:extLst>
          </p:cNvPr>
          <p:cNvGrpSpPr/>
          <p:nvPr/>
        </p:nvGrpSpPr>
        <p:grpSpPr>
          <a:xfrm>
            <a:off x="9350657" y="3606257"/>
            <a:ext cx="851918" cy="2411072"/>
            <a:chOff x="6313909" y="3401667"/>
            <a:chExt cx="851918" cy="241107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D58CA14-2815-4FE1-974C-0DF3A551D3AB}"/>
                </a:ext>
              </a:extLst>
            </p:cNvPr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47607D8-C746-46E7-B691-1BA850D9B7B6}"/>
                </a:ext>
              </a:extLst>
            </p:cNvPr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89D19912-4275-4270-A5A1-CB115C6C6C19}"/>
                </a:ext>
              </a:extLst>
            </p:cNvPr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251941D-1C24-4430-9BC1-E3EBF76350B8}"/>
                </a:ext>
              </a:extLst>
            </p:cNvPr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C1AB4E1-524E-44BF-9F68-2DF2D5AFCE53}"/>
              </a:ext>
            </a:extLst>
          </p:cNvPr>
          <p:cNvGrpSpPr/>
          <p:nvPr/>
        </p:nvGrpSpPr>
        <p:grpSpPr>
          <a:xfrm>
            <a:off x="10543980" y="3006252"/>
            <a:ext cx="851918" cy="3003601"/>
            <a:chOff x="7182197" y="2797028"/>
            <a:chExt cx="851918" cy="30036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54626BB-48B0-41F5-992B-9D74532B1D3D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E41A527-C83A-40FC-B650-D354D8FFE18C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91A5788-0B51-4C27-A0D6-88C5F5FC5F02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4936E99C-4C89-435B-A25E-D0137592EF7F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5B60F9A-43E0-4569-A8F4-1981413C0A7D}"/>
              </a:ext>
            </a:extLst>
          </p:cNvPr>
          <p:cNvSpPr txBox="1"/>
          <p:nvPr/>
        </p:nvSpPr>
        <p:spPr>
          <a:xfrm>
            <a:off x="855216" y="2064640"/>
            <a:ext cx="524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0AE522A-3DD8-41CE-8D23-1B422F12B8E3}"/>
              </a:ext>
            </a:extLst>
          </p:cNvPr>
          <p:cNvSpPr txBox="1"/>
          <p:nvPr/>
        </p:nvSpPr>
        <p:spPr>
          <a:xfrm>
            <a:off x="855216" y="1748033"/>
            <a:ext cx="524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0B065BBE-00D1-4523-B7CC-BB7798D328D7}"/>
              </a:ext>
            </a:extLst>
          </p:cNvPr>
          <p:cNvSpPr/>
          <p:nvPr/>
        </p:nvSpPr>
        <p:spPr>
          <a:xfrm>
            <a:off x="1092422" y="3284720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25B7482-01EF-4598-B57A-E8EF6EFE3ACF}"/>
              </a:ext>
            </a:extLst>
          </p:cNvPr>
          <p:cNvSpPr/>
          <p:nvPr/>
        </p:nvSpPr>
        <p:spPr>
          <a:xfrm>
            <a:off x="2306429" y="3284720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9AED7B2-C2A7-4BD0-995A-6B396CE5F500}"/>
              </a:ext>
            </a:extLst>
          </p:cNvPr>
          <p:cNvSpPr/>
          <p:nvPr/>
        </p:nvSpPr>
        <p:spPr>
          <a:xfrm>
            <a:off x="3520436" y="3284720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966E355-E2E6-4B05-A228-6137601FF28C}"/>
              </a:ext>
            </a:extLst>
          </p:cNvPr>
          <p:cNvSpPr/>
          <p:nvPr/>
        </p:nvSpPr>
        <p:spPr>
          <a:xfrm>
            <a:off x="4734444" y="3284720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49453E7-BA05-4BE8-83CA-E79443823276}"/>
              </a:ext>
            </a:extLst>
          </p:cNvPr>
          <p:cNvSpPr txBox="1"/>
          <p:nvPr/>
        </p:nvSpPr>
        <p:spPr>
          <a:xfrm>
            <a:off x="855216" y="4284297"/>
            <a:ext cx="524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4">
            <a:extLst>
              <a:ext uri="{FF2B5EF4-FFF2-40B4-BE49-F238E27FC236}">
                <a16:creationId xmlns:a16="http://schemas.microsoft.com/office/drawing/2014/main" xmlns="" id="{18AEF73E-3508-4B2C-B8A3-9EAB99EEECD6}"/>
              </a:ext>
            </a:extLst>
          </p:cNvPr>
          <p:cNvGrpSpPr/>
          <p:nvPr/>
        </p:nvGrpSpPr>
        <p:grpSpPr>
          <a:xfrm>
            <a:off x="7035059" y="1905763"/>
            <a:ext cx="1457816" cy="897372"/>
            <a:chOff x="6582401" y="2034947"/>
            <a:chExt cx="1457816" cy="89737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8ED74E9E-D022-4B54-8C90-AEAC4983B8A2}"/>
                </a:ext>
              </a:extLst>
            </p:cNvPr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343C03F0-28A6-4A10-ABB8-2C18F6C4B202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32D4CA4B-510B-4E7F-A91A-D3CAAA6A6576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7A41E26-8333-42D4-B9B2-9DBAD27A9284}"/>
                </a:ext>
              </a:extLst>
            </p:cNvPr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0155C8D4-E46A-443B-820B-1114FD8A9167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B11941F5-ED2D-4875-9DC0-5DD4B29B4CC1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8CBB37DD-469C-42E8-8A7E-C2770BDC665E}"/>
                </a:ext>
              </a:extLst>
            </p:cNvPr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D491D11D-F6DA-46BF-9FA1-7A8A46495DE1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B646821D-CFA8-475F-9278-9F90DB1122B5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CF21FE30-985A-4530-AFD7-9C9E915076AE}"/>
                </a:ext>
              </a:extLst>
            </p:cNvPr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97ED24AD-79E6-459A-974A-748D906436DF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1F98F289-2CA3-4223-881F-5B993684B2FA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xmlns="" id="{136044CF-F750-4F57-A029-B07AF08964A3}"/>
              </a:ext>
            </a:extLst>
          </p:cNvPr>
          <p:cNvSpPr/>
          <p:nvPr/>
        </p:nvSpPr>
        <p:spPr>
          <a:xfrm rot="16200000">
            <a:off x="3722794" y="3433065"/>
            <a:ext cx="387348" cy="4618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xmlns="" id="{4E3680F2-2DE9-47E0-912B-79128EB5FEE3}"/>
              </a:ext>
            </a:extLst>
          </p:cNvPr>
          <p:cNvSpPr/>
          <p:nvPr/>
        </p:nvSpPr>
        <p:spPr>
          <a:xfrm>
            <a:off x="4925086" y="3480754"/>
            <a:ext cx="410806" cy="4108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xmlns="" id="{AD3DD4D1-021F-47E1-8D52-84EA7FEF1518}"/>
              </a:ext>
            </a:extLst>
          </p:cNvPr>
          <p:cNvSpPr/>
          <p:nvPr/>
        </p:nvSpPr>
        <p:spPr>
          <a:xfrm>
            <a:off x="2490925" y="3553406"/>
            <a:ext cx="448149" cy="29453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xmlns="" id="{25AFFAA9-E4C0-468B-83A0-7EA226CD16FC}"/>
              </a:ext>
            </a:extLst>
          </p:cNvPr>
          <p:cNvSpPr>
            <a:spLocks noChangeAspect="1"/>
          </p:cNvSpPr>
          <p:nvPr/>
        </p:nvSpPr>
        <p:spPr>
          <a:xfrm>
            <a:off x="1274898" y="3470299"/>
            <a:ext cx="434262" cy="43788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اهداف و برنامه آتی شرکت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CB0827-3B2D-4AB1-9029-3B0CE90AD486}"/>
              </a:ext>
            </a:extLst>
          </p:cNvPr>
          <p:cNvSpPr/>
          <p:nvPr/>
        </p:nvSpPr>
        <p:spPr>
          <a:xfrm>
            <a:off x="7467523" y="2242341"/>
            <a:ext cx="2942926" cy="792000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EA4822-3E9A-417C-BAA2-53986E9D233C}"/>
              </a:ext>
            </a:extLst>
          </p:cNvPr>
          <p:cNvSpPr/>
          <p:nvPr/>
        </p:nvSpPr>
        <p:spPr>
          <a:xfrm>
            <a:off x="957594" y="4770876"/>
            <a:ext cx="2942926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5" name="Bent-Up Arrow 129">
            <a:extLst>
              <a:ext uri="{FF2B5EF4-FFF2-40B4-BE49-F238E27FC236}">
                <a16:creationId xmlns:a16="http://schemas.microsoft.com/office/drawing/2014/main" xmlns="" id="{8B4F429C-8A9C-4E3D-A205-9E2C0CEED9A0}"/>
              </a:ext>
            </a:extLst>
          </p:cNvPr>
          <p:cNvSpPr/>
          <p:nvPr/>
        </p:nvSpPr>
        <p:spPr>
          <a:xfrm rot="16200000" flipV="1">
            <a:off x="2452165" y="4065201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70C6E8-603F-4DFF-BE5E-BFA3095AA72F}"/>
              </a:ext>
            </a:extLst>
          </p:cNvPr>
          <p:cNvSpPr/>
          <p:nvPr/>
        </p:nvSpPr>
        <p:spPr>
          <a:xfrm>
            <a:off x="3127570" y="3928031"/>
            <a:ext cx="2942926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" name="Bent-Up Arrow 130">
            <a:extLst>
              <a:ext uri="{FF2B5EF4-FFF2-40B4-BE49-F238E27FC236}">
                <a16:creationId xmlns:a16="http://schemas.microsoft.com/office/drawing/2014/main" xmlns="" id="{102C6EBB-0262-4B27-A463-D823ABC61464}"/>
              </a:ext>
            </a:extLst>
          </p:cNvPr>
          <p:cNvSpPr/>
          <p:nvPr/>
        </p:nvSpPr>
        <p:spPr>
          <a:xfrm rot="16200000" flipV="1">
            <a:off x="4607188" y="3248588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D82869-F0FD-4850-B030-554C6F98DBF6}"/>
              </a:ext>
            </a:extLst>
          </p:cNvPr>
          <p:cNvSpPr/>
          <p:nvPr/>
        </p:nvSpPr>
        <p:spPr>
          <a:xfrm>
            <a:off x="5297546" y="3085186"/>
            <a:ext cx="2942926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1">
            <a:extLst>
              <a:ext uri="{FF2B5EF4-FFF2-40B4-BE49-F238E27FC236}">
                <a16:creationId xmlns:a16="http://schemas.microsoft.com/office/drawing/2014/main" xmlns="" id="{5F0C6462-3BA9-4031-B753-9FBD0027FD5E}"/>
              </a:ext>
            </a:extLst>
          </p:cNvPr>
          <p:cNvSpPr/>
          <p:nvPr/>
        </p:nvSpPr>
        <p:spPr>
          <a:xfrm rot="16200000" flipV="1">
            <a:off x="6762211" y="2431973"/>
            <a:ext cx="597209" cy="81341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3BBD683-0CFE-48A1-9239-511648BA3552}"/>
              </a:ext>
            </a:extLst>
          </p:cNvPr>
          <p:cNvGrpSpPr/>
          <p:nvPr/>
        </p:nvGrpSpPr>
        <p:grpSpPr>
          <a:xfrm>
            <a:off x="4066799" y="4740835"/>
            <a:ext cx="3067503" cy="906974"/>
            <a:chOff x="852873" y="3067505"/>
            <a:chExt cx="2342902" cy="90697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AF68755-FCBD-42C4-83E2-AE16AC1812C9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919B4EC-3FD5-40CE-9F6A-37FFA4EA7133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102EBCE-FC2C-4EF4-BC0D-838D3FD31BF9}"/>
              </a:ext>
            </a:extLst>
          </p:cNvPr>
          <p:cNvGrpSpPr/>
          <p:nvPr/>
        </p:nvGrpSpPr>
        <p:grpSpPr>
          <a:xfrm>
            <a:off x="6223860" y="3897922"/>
            <a:ext cx="3067503" cy="906974"/>
            <a:chOff x="852873" y="3067505"/>
            <a:chExt cx="2342902" cy="9069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FB12B06-D2E5-4309-8516-07D42C60638A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FE2089D-0BF9-4EA1-AABE-E03DA62D078E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FC47AF7-DD9C-4748-85FC-E0873D566BD1}"/>
              </a:ext>
            </a:extLst>
          </p:cNvPr>
          <p:cNvGrpSpPr/>
          <p:nvPr/>
        </p:nvGrpSpPr>
        <p:grpSpPr>
          <a:xfrm>
            <a:off x="8380920" y="3055009"/>
            <a:ext cx="3067503" cy="906974"/>
            <a:chOff x="852873" y="3067505"/>
            <a:chExt cx="2342902" cy="90697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4AD6BAE-7458-4B26-B5F3-1D3553E886A1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E3562BD-CB8E-4DAD-A63E-9809EECFD2E7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09">
            <a:extLst>
              <a:ext uri="{FF2B5EF4-FFF2-40B4-BE49-F238E27FC236}">
                <a16:creationId xmlns:a16="http://schemas.microsoft.com/office/drawing/2014/main" xmlns="" id="{8138F697-9FBE-4AB0-9A23-7451B681974E}"/>
              </a:ext>
            </a:extLst>
          </p:cNvPr>
          <p:cNvGrpSpPr/>
          <p:nvPr/>
        </p:nvGrpSpPr>
        <p:grpSpPr>
          <a:xfrm>
            <a:off x="1636286" y="4830670"/>
            <a:ext cx="1592588" cy="688606"/>
            <a:chOff x="3233964" y="1964137"/>
            <a:chExt cx="1410044" cy="5634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98B52FD-2D97-4C82-A1F6-8EE0E876D412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2F80D4D-7184-4462-8CA5-251D398F173A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2" name="Group 109">
            <a:extLst>
              <a:ext uri="{FF2B5EF4-FFF2-40B4-BE49-F238E27FC236}">
                <a16:creationId xmlns:a16="http://schemas.microsoft.com/office/drawing/2014/main" xmlns="" id="{F5A59D4E-0E07-403B-82BB-4217634E0CDD}"/>
              </a:ext>
            </a:extLst>
          </p:cNvPr>
          <p:cNvGrpSpPr/>
          <p:nvPr/>
        </p:nvGrpSpPr>
        <p:grpSpPr>
          <a:xfrm>
            <a:off x="3802739" y="3986746"/>
            <a:ext cx="1592588" cy="688606"/>
            <a:chOff x="3233964" y="1964137"/>
            <a:chExt cx="1410044" cy="56340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724685E-A35F-483D-8DF1-73405CDBF504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BF069B9C-0D89-45C4-94C5-A037F26D0E68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5" name="Group 109">
            <a:extLst>
              <a:ext uri="{FF2B5EF4-FFF2-40B4-BE49-F238E27FC236}">
                <a16:creationId xmlns:a16="http://schemas.microsoft.com/office/drawing/2014/main" xmlns="" id="{8C09081E-46B6-4F18-BE09-566603F29CD0}"/>
              </a:ext>
            </a:extLst>
          </p:cNvPr>
          <p:cNvGrpSpPr/>
          <p:nvPr/>
        </p:nvGrpSpPr>
        <p:grpSpPr>
          <a:xfrm>
            <a:off x="5972715" y="3142820"/>
            <a:ext cx="1592588" cy="688606"/>
            <a:chOff x="3233964" y="1964137"/>
            <a:chExt cx="1410044" cy="56340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B1D65774-2D25-4446-B04A-631405F71CE0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4D6393C-9017-40EA-9A2C-30F1374D9754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grpSp>
        <p:nvGrpSpPr>
          <p:cNvPr id="28" name="Group 109">
            <a:extLst>
              <a:ext uri="{FF2B5EF4-FFF2-40B4-BE49-F238E27FC236}">
                <a16:creationId xmlns:a16="http://schemas.microsoft.com/office/drawing/2014/main" xmlns="" id="{3AEA9586-CB79-488C-8D63-890C51C8EAB2}"/>
              </a:ext>
            </a:extLst>
          </p:cNvPr>
          <p:cNvGrpSpPr/>
          <p:nvPr/>
        </p:nvGrpSpPr>
        <p:grpSpPr>
          <a:xfrm>
            <a:off x="8151421" y="2298896"/>
            <a:ext cx="1592588" cy="688606"/>
            <a:chOff x="3233964" y="1964137"/>
            <a:chExt cx="1410044" cy="56340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35D585F9-C9E2-4836-AB2D-71D50DB59C49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82FFF93-236C-49B2-8446-D6FB33AC9F4F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AF2C36D-6FA5-4934-94A3-623C95970ABC}"/>
              </a:ext>
            </a:extLst>
          </p:cNvPr>
          <p:cNvSpPr/>
          <p:nvPr/>
        </p:nvSpPr>
        <p:spPr>
          <a:xfrm>
            <a:off x="3474452" y="41584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xmlns="" id="{8CE30726-3AE5-41A7-8D31-029754982A69}"/>
              </a:ext>
            </a:extLst>
          </p:cNvPr>
          <p:cNvSpPr/>
          <p:nvPr/>
        </p:nvSpPr>
        <p:spPr>
          <a:xfrm>
            <a:off x="1161241" y="50108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xmlns="" id="{07A671EA-06EE-4A30-9930-8514287942A8}"/>
              </a:ext>
            </a:extLst>
          </p:cNvPr>
          <p:cNvSpPr/>
          <p:nvPr/>
        </p:nvSpPr>
        <p:spPr>
          <a:xfrm>
            <a:off x="5535184" y="328875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ectangle 130">
            <a:extLst>
              <a:ext uri="{FF2B5EF4-FFF2-40B4-BE49-F238E27FC236}">
                <a16:creationId xmlns:a16="http://schemas.microsoft.com/office/drawing/2014/main" xmlns="" id="{4C66E8C8-B277-494D-8EDE-744E097C510E}"/>
              </a:ext>
            </a:extLst>
          </p:cNvPr>
          <p:cNvSpPr/>
          <p:nvPr/>
        </p:nvSpPr>
        <p:spPr>
          <a:xfrm>
            <a:off x="7684799" y="249509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Graphic 46">
            <a:extLst>
              <a:ext uri="{FF2B5EF4-FFF2-40B4-BE49-F238E27FC236}">
                <a16:creationId xmlns:a16="http://schemas.microsoft.com/office/drawing/2014/main" xmlns="" id="{7079D4A1-B45F-4140-BF90-DC0D9F88AD59}"/>
              </a:ext>
            </a:extLst>
          </p:cNvPr>
          <p:cNvSpPr/>
          <p:nvPr/>
        </p:nvSpPr>
        <p:spPr>
          <a:xfrm rot="20395817">
            <a:off x="992934" y="1625782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امکانات و حمایت های مورد نیاز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D7455C3-D6AB-4A2A-B078-5C883E6258FD}"/>
              </a:ext>
            </a:extLst>
          </p:cNvPr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xmlns="" id="{A3D48D2C-B3D8-44F4-9D88-1587197950E5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xmlns="" id="{7A8801B0-0737-42D9-8AA7-1B7154FCF5EF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5956FCA-4568-4CA8-A4E9-620942D121F3}"/>
              </a:ext>
            </a:extLst>
          </p:cNvPr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xmlns="" id="{C4A8DAB8-2162-4D11-8A9B-2E59E22DD22D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xmlns="" id="{9A86BC4A-D51B-4E87-885D-478F1FE79F1C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5DC24E9-2D08-4A6E-A1F6-B59512ECB592}"/>
              </a:ext>
            </a:extLst>
          </p:cNvPr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xmlns="" id="{224D73BC-0F73-41C7-9557-7B2A376A176C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xmlns="" id="{511495A6-0F50-4B99-A678-5C91C244AAD7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FC7341-86F1-49A8-A947-891132CF8B44}"/>
              </a:ext>
            </a:extLst>
          </p:cNvPr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xmlns="" id="{C76A7F75-6490-4292-8878-CEC07085D659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234DAA98-8ECF-4E38-82BD-21B2EC30B02C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A423C9D-FE73-4076-8158-8D04CF02F9B9}"/>
              </a:ext>
            </a:extLst>
          </p:cNvPr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C4209EEA-1B57-4F5B-9497-B930564D201C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xmlns="" id="{5EBF7FDA-F040-40B6-891E-5B53C14B286D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A1905FE-A730-48BE-903A-5DE8073A7861}"/>
              </a:ext>
            </a:extLst>
          </p:cNvPr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0EFE8556-C159-4627-9CE0-5600C463F0B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73B3B33-20F7-4FB4-88D1-363BED62275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CF15D03-F92B-4D90-8825-0AE68B56CBE2}"/>
              </a:ext>
            </a:extLst>
          </p:cNvPr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CB594AC-EADF-424F-8C24-4C20176F602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75BA517-2949-4DFD-A926-437DD294FF1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E36BBBF-E717-4CE9-AC11-8EB2D6E267C3}"/>
              </a:ext>
            </a:extLst>
          </p:cNvPr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48E9C43-C3BC-4F77-A8AB-7A4C877DC28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9979FFD-C737-4477-ADEF-0B577DBFB8E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2F25530-8586-4D9F-BD50-7DDB5F6A1DE1}"/>
              </a:ext>
            </a:extLst>
          </p:cNvPr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03DB5201-4481-4C5F-902F-155254DD47FB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E6752E1F-A47D-4E4C-BACA-4ADCFB917039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2BADD31-C562-41C2-939B-7D9B5632CBB3}"/>
              </a:ext>
            </a:extLst>
          </p:cNvPr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7D70C3C5-BEB0-42B9-AC7D-6366CAF5060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3D10FD0-611F-45C6-B627-B697FF97AA8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xmlns="" id="{09984B1C-67D3-45AF-9878-2CE5197AE51A}"/>
              </a:ext>
            </a:extLst>
          </p:cNvPr>
          <p:cNvSpPr/>
          <p:nvPr/>
        </p:nvSpPr>
        <p:spPr>
          <a:xfrm>
            <a:off x="2048590" y="39840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xmlns="" id="{28A9E7CF-5F11-4DE4-B4DB-ED07731DC3CE}"/>
              </a:ext>
            </a:extLst>
          </p:cNvPr>
          <p:cNvSpPr/>
          <p:nvPr/>
        </p:nvSpPr>
        <p:spPr>
          <a:xfrm flipH="1">
            <a:off x="9751728" y="39849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xmlns="" id="{C6C9973E-AF93-44EC-AB16-D43E6368B795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704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xmlns="" id="{ECAEEAFF-2E3C-4898-A89A-131D51ACB390}"/>
              </a:ext>
            </a:extLst>
          </p:cNvPr>
          <p:cNvSpPr/>
          <p:nvPr/>
        </p:nvSpPr>
        <p:spPr>
          <a:xfrm>
            <a:off x="3983240" y="36290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xmlns="" id="{DB744108-C712-45C6-B872-4227EEE82BBD}"/>
              </a:ext>
            </a:extLst>
          </p:cNvPr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5400" dirty="0" smtClean="0">
                <a:solidFill>
                  <a:schemeClr val="bg1"/>
                </a:solidFill>
                <a:cs typeface="B Titr" panose="00000700000000000000" pitchFamily="2" charset="-78"/>
              </a:rPr>
              <a:t>فهرست مطالب</a:t>
            </a:r>
            <a:endParaRPr lang="ko-KR" altLang="en-US" sz="5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5C8D0C1-7E99-4B90-A44B-505072FCBBC5}"/>
              </a:ext>
            </a:extLst>
          </p:cNvPr>
          <p:cNvGrpSpPr/>
          <p:nvPr/>
        </p:nvGrpSpPr>
        <p:grpSpPr>
          <a:xfrm>
            <a:off x="6824444" y="5161093"/>
            <a:ext cx="4931788" cy="1342886"/>
            <a:chOff x="5680459" y="1490186"/>
            <a:chExt cx="4931788" cy="13428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32A2F40-F990-4558-BFA4-15734C704557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a-IR" altLang="ko-KR" sz="16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استراتژی توسعه</a:t>
              </a:r>
              <a:endParaRPr lang="ko-KR" altLang="en-US" sz="16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a-IR" altLang="ko-KR" sz="16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امکانات مورد نیاز</a:t>
              </a:r>
              <a:endParaRPr lang="en-US" altLang="ko-KR" sz="16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3040624-AA78-4707-9171-C7F7E4A4286D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fa-IR" altLang="ko-KR" sz="2400" b="1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برنامه آتی شرکت</a:t>
              </a:r>
              <a:endParaRPr lang="ko-KR" altLang="en-US" sz="24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E42B0B6-5FD8-4991-892A-63FB88A0AED1}"/>
              </a:ext>
            </a:extLst>
          </p:cNvPr>
          <p:cNvGrpSpPr/>
          <p:nvPr/>
        </p:nvGrpSpPr>
        <p:grpSpPr>
          <a:xfrm>
            <a:off x="5098467" y="1463959"/>
            <a:ext cx="4931788" cy="1712218"/>
            <a:chOff x="5680459" y="1490186"/>
            <a:chExt cx="4931788" cy="17122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8300F6A-862A-40CA-9B5E-7B2DD860FD49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a-IR" altLang="ko-KR" sz="16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معرفی، زمینه فعالیت</a:t>
              </a:r>
              <a:endParaRPr lang="ko-KR" altLang="en-US" sz="16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a-IR" altLang="ko-KR" sz="16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مدیر عامل، هیئت مدیره و سهامداران، نیروهای متخصص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a-IR" altLang="ko-KR" sz="16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مدل کسب و کار، امکانات موجود</a:t>
              </a:r>
              <a:endParaRPr lang="en-US" altLang="ko-KR" sz="16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49B8D0E-F4DB-407F-93E8-B01A240069D5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fa-IR" altLang="ko-KR" sz="2400" b="1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مشخصات شرکت</a:t>
              </a:r>
              <a:endParaRPr lang="ko-KR" altLang="en-US" sz="24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277BAFE-DBE5-4F13-9AC0-26A4FC2689D1}"/>
              </a:ext>
            </a:extLst>
          </p:cNvPr>
          <p:cNvGrpSpPr/>
          <p:nvPr/>
        </p:nvGrpSpPr>
        <p:grpSpPr>
          <a:xfrm>
            <a:off x="5934578" y="3335609"/>
            <a:ext cx="4931788" cy="1712218"/>
            <a:chOff x="5680459" y="1490186"/>
            <a:chExt cx="4931788" cy="17122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CAE126C-D507-4F09-88A3-D1DD36AFB970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a-IR" altLang="ko-KR" sz="16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ویژگی ها و دانش فنی محصول / خدمت</a:t>
              </a:r>
              <a:endParaRPr lang="ko-KR" altLang="en-US" sz="16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a-IR" altLang="ko-KR" sz="16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تولید، مشتریان، برنامه فروش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fa-IR" altLang="ko-KR" sz="16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رقبا و سهم بازار</a:t>
              </a:r>
              <a:endParaRPr lang="en-US" altLang="ko-KR" sz="16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38538C-6E3A-4B1A-8BFE-657AD74CA570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fa-IR" altLang="ko-KR" sz="2400" b="1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معرفی محصولات / خدمات</a:t>
              </a:r>
              <a:endParaRPr lang="ko-KR" altLang="en-US" sz="2400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5880D2A-3122-438B-BF37-111625A87B1E}"/>
              </a:ext>
            </a:extLst>
          </p:cNvPr>
          <p:cNvGrpSpPr/>
          <p:nvPr/>
        </p:nvGrpSpPr>
        <p:grpSpPr>
          <a:xfrm>
            <a:off x="7255418" y="3991922"/>
            <a:ext cx="4538627" cy="1331510"/>
            <a:chOff x="6665542" y="2749602"/>
            <a:chExt cx="4797245" cy="13315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86F4C07-E00D-48E6-B67E-3E0D413CD695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altLang="ko-KR" sz="4800" b="1" dirty="0" smtClean="0">
                  <a:solidFill>
                    <a:schemeClr val="bg1"/>
                  </a:solidFill>
                  <a:latin typeface="+mj-lt"/>
                  <a:cs typeface="B Titr" panose="00000700000000000000" pitchFamily="2" charset="-78"/>
                </a:rPr>
                <a:t>با آرزوی موفقیت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B Titr" panose="00000700000000000000" pitchFamily="2" charset="-7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4EC891F-BCC6-4206-9666-54515D15EFC9}"/>
                </a:ext>
              </a:extLst>
            </p:cNvPr>
            <p:cNvSpPr txBox="1"/>
            <p:nvPr/>
          </p:nvSpPr>
          <p:spPr>
            <a:xfrm>
              <a:off x="6685691" y="3527114"/>
              <a:ext cx="4777096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a-IR" altLang="ko-KR" sz="295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پارک علم و فناوری سلامت همدان</a:t>
              </a:r>
              <a:endParaRPr lang="ko-KR" altLang="en-US" sz="295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4" y="4586513"/>
            <a:ext cx="2227286" cy="26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2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2DB1A83-7C6A-4917-90B8-1922DAFB5701}"/>
              </a:ext>
            </a:extLst>
          </p:cNvPr>
          <p:cNvSpPr/>
          <p:nvPr/>
        </p:nvSpPr>
        <p:spPr>
          <a:xfrm>
            <a:off x="7694578" y="409839"/>
            <a:ext cx="4497421" cy="3578501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DACAB4-FFAA-489B-8C23-B2C04675B038}"/>
              </a:ext>
            </a:extLst>
          </p:cNvPr>
          <p:cNvSpPr txBox="1"/>
          <p:nvPr/>
        </p:nvSpPr>
        <p:spPr>
          <a:xfrm>
            <a:off x="509284" y="5332107"/>
            <a:ext cx="5412371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fa-IR" altLang="ko-KR" sz="3600" dirty="0" smtClean="0">
                <a:solidFill>
                  <a:schemeClr val="bg1"/>
                </a:solidFill>
                <a:cs typeface="B Titr" panose="00000700000000000000" pitchFamily="2" charset="-78"/>
              </a:rPr>
              <a:t>شما 20 دقیقه فرصت خواهید داشت تا مطالب خود را ارائه کنید</a:t>
            </a:r>
            <a:endParaRPr lang="ko-KR" altLang="en-US" sz="36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4814A9-D2CC-4EBF-B3BF-F4BAF647FCB2}"/>
              </a:ext>
            </a:extLst>
          </p:cNvPr>
          <p:cNvSpPr txBox="1"/>
          <p:nvPr/>
        </p:nvSpPr>
        <p:spPr>
          <a:xfrm>
            <a:off x="8307531" y="944693"/>
            <a:ext cx="374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400" dirty="0" smtClean="0">
                <a:solidFill>
                  <a:schemeClr val="bg1"/>
                </a:solidFill>
                <a:cs typeface="B Mitra" panose="00000400000000000000" pitchFamily="2" charset="-78"/>
              </a:rPr>
              <a:t>در زمان ارائه بر روی موارد زیر تاکید کنید.</a:t>
            </a:r>
            <a:endParaRPr lang="ko-KR" altLang="en-US" sz="24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5A49DA4-D7A7-409B-8AFA-DEC21618D9E4}"/>
              </a:ext>
            </a:extLst>
          </p:cNvPr>
          <p:cNvGrpSpPr/>
          <p:nvPr/>
        </p:nvGrpSpPr>
        <p:grpSpPr>
          <a:xfrm>
            <a:off x="8513673" y="2039876"/>
            <a:ext cx="2711650" cy="1672438"/>
            <a:chOff x="1110145" y="4708876"/>
            <a:chExt cx="2750351" cy="167243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A7E2AFC-83AE-4AB9-BCC7-A2C3B15EFB90}"/>
                </a:ext>
              </a:extLst>
            </p:cNvPr>
            <p:cNvSpPr txBox="1"/>
            <p:nvPr/>
          </p:nvSpPr>
          <p:spPr>
            <a:xfrm>
              <a:off x="1110145" y="4708876"/>
              <a:ext cx="275035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fa-IR" altLang="ko-KR" sz="24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معرفی تیم کاری</a:t>
              </a:r>
              <a:endParaRPr lang="en-US" altLang="ko-KR" sz="24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89EC50C-EEA3-4F81-84AE-865F1E545E8B}"/>
                </a:ext>
              </a:extLst>
            </p:cNvPr>
            <p:cNvSpPr txBox="1"/>
            <p:nvPr/>
          </p:nvSpPr>
          <p:spPr>
            <a:xfrm>
              <a:off x="1110145" y="5672356"/>
              <a:ext cx="275035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fa-IR" altLang="ko-KR" sz="24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برنامه توسعه و پیشرفت</a:t>
              </a:r>
              <a:endParaRPr lang="en-US" altLang="ko-KR" sz="24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D221BF7-3945-4DCB-A114-29EBC2310645}"/>
                </a:ext>
              </a:extLst>
            </p:cNvPr>
            <p:cNvSpPr txBox="1"/>
            <p:nvPr/>
          </p:nvSpPr>
          <p:spPr>
            <a:xfrm>
              <a:off x="1110145" y="5351196"/>
              <a:ext cx="275035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fa-IR" altLang="ko-KR" sz="24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مشتریان و تجاری سازی</a:t>
              </a:r>
              <a:endParaRPr lang="en-US" altLang="ko-KR" sz="24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55852AB-C3A0-4778-9EBC-2A37027ABCF6}"/>
                </a:ext>
              </a:extLst>
            </p:cNvPr>
            <p:cNvSpPr txBox="1"/>
            <p:nvPr/>
          </p:nvSpPr>
          <p:spPr>
            <a:xfrm>
              <a:off x="1110145" y="5030036"/>
              <a:ext cx="2750351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fa-IR" altLang="ko-KR" sz="24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معرفی ایده محصول یا خدمت</a:t>
              </a:r>
              <a:endParaRPr lang="en-US" altLang="ko-KR" sz="24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E36CF7A-3BF8-4F9A-AD29-C5F9841D0A64}"/>
                </a:ext>
              </a:extLst>
            </p:cNvPr>
            <p:cNvSpPr txBox="1"/>
            <p:nvPr/>
          </p:nvSpPr>
          <p:spPr>
            <a:xfrm>
              <a:off x="1110145" y="5993516"/>
              <a:ext cx="275035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endParaRPr lang="en-US" altLang="ko-KR" sz="24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3D03438-D7F6-4496-8D48-5253BEA6A150}"/>
              </a:ext>
            </a:extLst>
          </p:cNvPr>
          <p:cNvSpPr/>
          <p:nvPr/>
        </p:nvSpPr>
        <p:spPr>
          <a:xfrm>
            <a:off x="1211641" y="394165"/>
            <a:ext cx="10980359" cy="17249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5B62BC-E1F8-4FF3-9BAE-CFDEA4F40F2D}"/>
              </a:ext>
            </a:extLst>
          </p:cNvPr>
          <p:cNvSpPr txBox="1"/>
          <p:nvPr/>
        </p:nvSpPr>
        <p:spPr>
          <a:xfrm>
            <a:off x="1371409" y="748794"/>
            <a:ext cx="44488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6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اسلاید راهنما</a:t>
            </a:r>
            <a:endParaRPr lang="ko-KR" altLang="en-US" sz="60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CD3E28-C803-4DC6-9314-95A959B12596}"/>
              </a:ext>
            </a:extLst>
          </p:cNvPr>
          <p:cNvSpPr txBox="1"/>
          <p:nvPr/>
        </p:nvSpPr>
        <p:spPr>
          <a:xfrm>
            <a:off x="1211641" y="2473715"/>
            <a:ext cx="5798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altLang="ko-KR" sz="3200" dirty="0" smtClean="0">
                <a:solidFill>
                  <a:schemeClr val="bg1"/>
                </a:solidFill>
                <a:cs typeface="B Mitra" panose="00000400000000000000" pitchFamily="2" charset="-78"/>
              </a:rPr>
              <a:t>میتوانید اسلاید ها را کم، زیاد و یا تغییر دهید</a:t>
            </a:r>
            <a:endParaRPr lang="fa-IR" altLang="ko-KR" sz="3200" dirty="0">
              <a:solidFill>
                <a:schemeClr val="bg1"/>
              </a:solidFill>
              <a:cs typeface="B Mitra" panose="000004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altLang="ko-KR" sz="3200" dirty="0" smtClean="0">
                <a:solidFill>
                  <a:schemeClr val="bg1"/>
                </a:solidFill>
                <a:cs typeface="B Mitra" panose="00000400000000000000" pitchFamily="2" charset="-78"/>
              </a:rPr>
              <a:t>حتما در اسلایدهایی شرکت، محصول/خدمت و برنامه شرکت را دقیق معرفی کنید.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fa-IR" altLang="ko-KR" sz="3200" dirty="0" smtClean="0">
                <a:solidFill>
                  <a:schemeClr val="bg1"/>
                </a:solidFill>
                <a:cs typeface="B Mitra" panose="00000400000000000000" pitchFamily="2" charset="-78"/>
              </a:rPr>
              <a:t>اسلایدها را به همرام فرم پذیرش به ایمیل</a:t>
            </a:r>
          </a:p>
          <a:p>
            <a:pPr algn="r" rtl="1"/>
            <a:r>
              <a:rPr lang="en-US" altLang="ko-KR" sz="3200" dirty="0" smtClean="0">
                <a:solidFill>
                  <a:schemeClr val="bg1"/>
                </a:solidFill>
                <a:cs typeface="B Mitra" panose="00000400000000000000" pitchFamily="2" charset="-78"/>
                <a:hlinkClick r:id="rId2"/>
              </a:rPr>
              <a:t>Park@umsha.ac.ir</a:t>
            </a:r>
            <a:r>
              <a:rPr lang="en-US" altLang="ko-KR" sz="3200" dirty="0" smtClean="0">
                <a:solidFill>
                  <a:schemeClr val="bg1"/>
                </a:solidFill>
                <a:cs typeface="B Mitra" panose="00000400000000000000" pitchFamily="2" charset="-78"/>
              </a:rPr>
              <a:t> </a:t>
            </a:r>
            <a:r>
              <a:rPr lang="fa-IR" altLang="ko-KR" sz="3200" dirty="0">
                <a:solidFill>
                  <a:schemeClr val="bg1"/>
                </a:solidFill>
                <a:cs typeface="B Mitra" panose="00000400000000000000" pitchFamily="2" charset="-78"/>
              </a:rPr>
              <a:t> </a:t>
            </a:r>
            <a:r>
              <a:rPr lang="fa-IR" altLang="ko-KR" sz="3200" dirty="0" smtClean="0">
                <a:solidFill>
                  <a:schemeClr val="bg1"/>
                </a:solidFill>
                <a:cs typeface="B Mitra" panose="00000400000000000000" pitchFamily="2" charset="-78"/>
              </a:rPr>
              <a:t> ارسال کنید.</a:t>
            </a:r>
            <a:endParaRPr lang="fa-IR" altLang="ko-KR" sz="3200" dirty="0" smtClean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EA7CB6-C0A8-4A6A-8E4D-4695FBC03850}"/>
              </a:ext>
            </a:extLst>
          </p:cNvPr>
          <p:cNvSpPr txBox="1"/>
          <p:nvPr/>
        </p:nvSpPr>
        <p:spPr>
          <a:xfrm>
            <a:off x="2619507" y="5072402"/>
            <a:ext cx="4805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معرفی، زمینه فعالیت</a:t>
            </a:r>
            <a:endParaRPr lang="ko-KR" altLang="en-US" sz="2000" dirty="0">
              <a:solidFill>
                <a:schemeClr val="tx1">
                  <a:lumMod val="95000"/>
                  <a:lumOff val="5000"/>
                </a:schemeClr>
              </a:solidFill>
              <a:cs typeface="B Mitra" panose="00000400000000000000" pitchFamily="2" charset="-78"/>
            </a:endParaRPr>
          </a:p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مدیر عامل، هیئت مدیره و سهامداران، نیروهای متخصص</a:t>
            </a:r>
          </a:p>
          <a:p>
            <a:pPr marL="171450" indent="-17145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cs typeface="B Mitra" panose="00000400000000000000" pitchFamily="2" charset="-78"/>
              </a:rPr>
              <a:t>مدل کسب و کار، امکانات موجود</a:t>
            </a:r>
            <a:endParaRPr lang="en-US" altLang="ko-KR" sz="2000" dirty="0">
              <a:solidFill>
                <a:schemeClr val="tx1">
                  <a:lumMod val="95000"/>
                  <a:lumOff val="5000"/>
                </a:schemeClr>
              </a:solidFill>
              <a:cs typeface="B Mitra" panose="000004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30E872-9727-44E3-BEC2-A187517CE9AC}"/>
              </a:ext>
            </a:extLst>
          </p:cNvPr>
          <p:cNvSpPr txBox="1"/>
          <p:nvPr/>
        </p:nvSpPr>
        <p:spPr>
          <a:xfrm flipH="1">
            <a:off x="2307771" y="3975212"/>
            <a:ext cx="4421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rtl="1">
              <a:buNone/>
            </a:pPr>
            <a:r>
              <a:rPr lang="fa-IR" altLang="ko-KR" sz="4400" b="1" spc="300" dirty="0" smtClean="0">
                <a:solidFill>
                  <a:schemeClr val="accent2"/>
                </a:solidFill>
                <a:latin typeface="+mj-lt"/>
                <a:cs typeface="B Titr" panose="00000700000000000000" pitchFamily="2" charset="-78"/>
              </a:rPr>
              <a:t>1. مشخصات شرکت</a:t>
            </a:r>
            <a:endParaRPr lang="en-US" altLang="ko-KR" sz="4400" b="1" spc="300" dirty="0">
              <a:solidFill>
                <a:schemeClr val="accent2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41A6DFE2-6C1C-435A-8A20-13C424345D8A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058">
            <a:extLst>
              <a:ext uri="{FF2B5EF4-FFF2-40B4-BE49-F238E27FC236}">
                <a16:creationId xmlns:a16="http://schemas.microsoft.com/office/drawing/2014/main" xmlns="" id="{376B3904-7DE8-410B-B0BC-3D0F6F51B1CC}"/>
              </a:ext>
            </a:extLst>
          </p:cNvPr>
          <p:cNvSpPr txBox="1">
            <a:spLocks/>
          </p:cNvSpPr>
          <p:nvPr/>
        </p:nvSpPr>
        <p:spPr>
          <a:xfrm>
            <a:off x="792481" y="476920"/>
            <a:ext cx="2422901" cy="22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altLang="ko-KR" sz="5400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اعضای تیم کاری</a:t>
            </a:r>
            <a:endParaRPr lang="ko-KR" altLang="en-US" sz="5400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8E7B334C-5667-41D3-9A99-B1701F96DC50}"/>
              </a:ext>
            </a:extLst>
          </p:cNvPr>
          <p:cNvSpPr txBox="1">
            <a:spLocks/>
          </p:cNvSpPr>
          <p:nvPr/>
        </p:nvSpPr>
        <p:spPr>
          <a:xfrm>
            <a:off x="5002832" y="2197035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E7930EFA-1792-4339-96F5-9BDA78111246}"/>
              </a:ext>
            </a:extLst>
          </p:cNvPr>
          <p:cNvSpPr txBox="1">
            <a:spLocks/>
          </p:cNvSpPr>
          <p:nvPr/>
        </p:nvSpPr>
        <p:spPr>
          <a:xfrm>
            <a:off x="5002832" y="2501730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95B6D6B0-6367-4EE3-9404-374E7ACDD16F}"/>
              </a:ext>
            </a:extLst>
          </p:cNvPr>
          <p:cNvSpPr txBox="1">
            <a:spLocks/>
          </p:cNvSpPr>
          <p:nvPr/>
        </p:nvSpPr>
        <p:spPr>
          <a:xfrm>
            <a:off x="8795413" y="2189369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F7D6D680-F2F7-4693-BE5B-001C17318A2F}"/>
              </a:ext>
            </a:extLst>
          </p:cNvPr>
          <p:cNvSpPr txBox="1">
            <a:spLocks/>
          </p:cNvSpPr>
          <p:nvPr/>
        </p:nvSpPr>
        <p:spPr>
          <a:xfrm>
            <a:off x="8795413" y="2494064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Text Placeholder 2048">
            <a:extLst>
              <a:ext uri="{FF2B5EF4-FFF2-40B4-BE49-F238E27FC236}">
                <a16:creationId xmlns:a16="http://schemas.microsoft.com/office/drawing/2014/main" xmlns="" id="{E9645C85-54F7-4CE0-8F92-45D3A4CF50A1}"/>
              </a:ext>
            </a:extLst>
          </p:cNvPr>
          <p:cNvSpPr txBox="1">
            <a:spLocks/>
          </p:cNvSpPr>
          <p:nvPr/>
        </p:nvSpPr>
        <p:spPr>
          <a:xfrm>
            <a:off x="5002832" y="5327136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sp>
        <p:nvSpPr>
          <p:cNvPr id="13" name="Text Placeholder 2053">
            <a:extLst>
              <a:ext uri="{FF2B5EF4-FFF2-40B4-BE49-F238E27FC236}">
                <a16:creationId xmlns:a16="http://schemas.microsoft.com/office/drawing/2014/main" xmlns="" id="{9B56AB37-100B-4780-84BE-7D1DE1D2D9A5}"/>
              </a:ext>
            </a:extLst>
          </p:cNvPr>
          <p:cNvSpPr txBox="1">
            <a:spLocks/>
          </p:cNvSpPr>
          <p:nvPr/>
        </p:nvSpPr>
        <p:spPr>
          <a:xfrm>
            <a:off x="5002832" y="5631831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4" name="Text Placeholder 2054">
            <a:extLst>
              <a:ext uri="{FF2B5EF4-FFF2-40B4-BE49-F238E27FC236}">
                <a16:creationId xmlns:a16="http://schemas.microsoft.com/office/drawing/2014/main" xmlns="" id="{07D8BC2A-244F-4830-BB53-9D3B0B8F6D4F}"/>
              </a:ext>
            </a:extLst>
          </p:cNvPr>
          <p:cNvSpPr txBox="1">
            <a:spLocks/>
          </p:cNvSpPr>
          <p:nvPr/>
        </p:nvSpPr>
        <p:spPr>
          <a:xfrm>
            <a:off x="8795413" y="5319470"/>
            <a:ext cx="1692000" cy="288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sp>
        <p:nvSpPr>
          <p:cNvPr id="15" name="Text Placeholder 2056">
            <a:extLst>
              <a:ext uri="{FF2B5EF4-FFF2-40B4-BE49-F238E27FC236}">
                <a16:creationId xmlns:a16="http://schemas.microsoft.com/office/drawing/2014/main" xmlns="" id="{CBBD8672-F039-4C13-8A32-81B309D2C00E}"/>
              </a:ext>
            </a:extLst>
          </p:cNvPr>
          <p:cNvSpPr txBox="1">
            <a:spLocks/>
          </p:cNvSpPr>
          <p:nvPr/>
        </p:nvSpPr>
        <p:spPr>
          <a:xfrm>
            <a:off x="8795413" y="5624165"/>
            <a:ext cx="1692000" cy="46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Easy to change colors, photos and Text.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xmlns="" id="{66517A43-B4CA-49D1-B1EB-87F656D3FD7C}"/>
              </a:ext>
            </a:extLst>
          </p:cNvPr>
          <p:cNvSpPr/>
          <p:nvPr/>
        </p:nvSpPr>
        <p:spPr>
          <a:xfrm>
            <a:off x="5236764" y="3097838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E129A92F-4B02-46CB-85B7-564B00613DBE}"/>
              </a:ext>
            </a:extLst>
          </p:cNvPr>
          <p:cNvSpPr/>
          <p:nvPr/>
        </p:nvSpPr>
        <p:spPr>
          <a:xfrm>
            <a:off x="9029345" y="3084480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xmlns="" id="{8D19B2AC-416E-4916-B33F-C6791E5C124D}"/>
              </a:ext>
            </a:extLst>
          </p:cNvPr>
          <p:cNvSpPr/>
          <p:nvPr/>
        </p:nvSpPr>
        <p:spPr>
          <a:xfrm>
            <a:off x="5236764" y="6264374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xmlns="" id="{7E4C2DFE-70F3-41BA-9A23-6822731FECE7}"/>
              </a:ext>
            </a:extLst>
          </p:cNvPr>
          <p:cNvSpPr/>
          <p:nvPr/>
        </p:nvSpPr>
        <p:spPr>
          <a:xfrm>
            <a:off x="9029345" y="6251016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xmlns="" id="{9B456681-ED56-44A9-A01B-1A99C96C69C7}"/>
              </a:ext>
            </a:extLst>
          </p:cNvPr>
          <p:cNvGrpSpPr/>
          <p:nvPr/>
        </p:nvGrpSpPr>
        <p:grpSpPr>
          <a:xfrm>
            <a:off x="5311682" y="309470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xmlns="" id="{784B6658-B771-481F-A0E2-DFAAB8E7A69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xmlns="" id="{F16BC7B8-22F5-46D3-8FCF-DA5C5F74CC9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xmlns="" id="{931A60FF-3737-4DD0-8DC6-4260B67E54A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 32">
            <a:extLst>
              <a:ext uri="{FF2B5EF4-FFF2-40B4-BE49-F238E27FC236}">
                <a16:creationId xmlns:a16="http://schemas.microsoft.com/office/drawing/2014/main" xmlns="" id="{F0E9AA58-C259-4C6A-8932-4166D6DBCF15}"/>
              </a:ext>
            </a:extLst>
          </p:cNvPr>
          <p:cNvSpPr/>
          <p:nvPr/>
        </p:nvSpPr>
        <p:spPr>
          <a:xfrm>
            <a:off x="9029345" y="309470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33">
            <a:extLst>
              <a:ext uri="{FF2B5EF4-FFF2-40B4-BE49-F238E27FC236}">
                <a16:creationId xmlns:a16="http://schemas.microsoft.com/office/drawing/2014/main" xmlns="" id="{2F37CC91-B46C-48DB-A727-7A39826A06E1}"/>
              </a:ext>
            </a:extLst>
          </p:cNvPr>
          <p:cNvGrpSpPr/>
          <p:nvPr/>
        </p:nvGrpSpPr>
        <p:grpSpPr>
          <a:xfrm>
            <a:off x="9104263" y="3087038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xmlns="" id="{D5A3C48D-8B03-4F69-A602-248585CB4FA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xmlns="" id="{EEF6CA7E-CFA6-4B09-9A97-54FA63D73DC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xmlns="" id="{D5F6CE91-2D9E-4E4E-BD56-212C8D7999E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40">
            <a:extLst>
              <a:ext uri="{FF2B5EF4-FFF2-40B4-BE49-F238E27FC236}">
                <a16:creationId xmlns:a16="http://schemas.microsoft.com/office/drawing/2014/main" xmlns="" id="{8598FDDE-C78A-473A-B045-D119AF823BA0}"/>
              </a:ext>
            </a:extLst>
          </p:cNvPr>
          <p:cNvSpPr/>
          <p:nvPr/>
        </p:nvSpPr>
        <p:spPr>
          <a:xfrm>
            <a:off x="5236764" y="6227939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xmlns="" id="{8B6EFD37-BADE-449C-9B03-A8FCDFFB54D7}"/>
              </a:ext>
            </a:extLst>
          </p:cNvPr>
          <p:cNvSpPr/>
          <p:nvPr/>
        </p:nvSpPr>
        <p:spPr>
          <a:xfrm>
            <a:off x="9029345" y="6214581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1" name="Group 42">
            <a:extLst>
              <a:ext uri="{FF2B5EF4-FFF2-40B4-BE49-F238E27FC236}">
                <a16:creationId xmlns:a16="http://schemas.microsoft.com/office/drawing/2014/main" xmlns="" id="{9911E6B9-2367-43CC-AED8-657FA696CFEB}"/>
              </a:ext>
            </a:extLst>
          </p:cNvPr>
          <p:cNvGrpSpPr/>
          <p:nvPr/>
        </p:nvGrpSpPr>
        <p:grpSpPr>
          <a:xfrm>
            <a:off x="5311682" y="6196230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xmlns="" id="{8994ADD9-453F-4C53-B12E-58DB3C58226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xmlns="" id="{4721CB04-0ED2-4EB1-B46F-0D9D9610207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xmlns="" id="{017D6EEA-D1B0-45E4-8BA3-94D206AAC4F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49">
            <a:extLst>
              <a:ext uri="{FF2B5EF4-FFF2-40B4-BE49-F238E27FC236}">
                <a16:creationId xmlns:a16="http://schemas.microsoft.com/office/drawing/2014/main" xmlns="" id="{9628CDF5-A028-4EB2-A446-6940AC544FFB}"/>
              </a:ext>
            </a:extLst>
          </p:cNvPr>
          <p:cNvSpPr/>
          <p:nvPr/>
        </p:nvSpPr>
        <p:spPr>
          <a:xfrm>
            <a:off x="9029345" y="6220273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6" name="Group 50">
            <a:extLst>
              <a:ext uri="{FF2B5EF4-FFF2-40B4-BE49-F238E27FC236}">
                <a16:creationId xmlns:a16="http://schemas.microsoft.com/office/drawing/2014/main" xmlns="" id="{D22D2EB4-870D-4899-88AD-7E7E13E11FB8}"/>
              </a:ext>
            </a:extLst>
          </p:cNvPr>
          <p:cNvGrpSpPr/>
          <p:nvPr/>
        </p:nvGrpSpPr>
        <p:grpSpPr>
          <a:xfrm>
            <a:off x="9104263" y="6188564"/>
            <a:ext cx="1074300" cy="309125"/>
            <a:chOff x="3130166" y="5667342"/>
            <a:chExt cx="1254837" cy="36107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xmlns="" id="{CAB93FFF-21EF-4434-934C-AD6081E94A2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xmlns="" id="{636C494E-3BEB-4FEE-97AA-D5F7CD172F4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xmlns="" id="{9CE926D1-59C8-48F2-9E0E-DDF4D0D60094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389B4EC-D88F-40FC-9291-F91CEB3F4220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43781891-F972-4370-8561-9C27AF6F60C7}"/>
              </a:ext>
            </a:extLst>
          </p:cNvPr>
          <p:cNvSpPr>
            <a:spLocks noGrp="1"/>
          </p:cNvSpPr>
          <p:nvPr>
            <p:ph type="pic" idx="24"/>
          </p:nvPr>
        </p:nvSpPr>
        <p:spPr/>
      </p: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xmlns="" id="{4D4312D7-C9FC-4271-9EBA-4057869AEAD6}"/>
              </a:ext>
            </a:extLst>
          </p:cNvPr>
          <p:cNvSpPr>
            <a:spLocks noGrp="1"/>
          </p:cNvSpPr>
          <p:nvPr>
            <p:ph type="pic" idx="26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xmlns="" id="{9D1B4447-A7BF-451E-B17B-8AC3E2B87E2E}"/>
              </a:ext>
            </a:extLst>
          </p:cNvPr>
          <p:cNvSpPr>
            <a:spLocks noGrp="1"/>
          </p:cNvSpPr>
          <p:nvPr>
            <p:ph type="pic" idx="25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BA78A0-2AD0-4170-B866-58A684F85E3B}"/>
              </a:ext>
            </a:extLst>
          </p:cNvPr>
          <p:cNvSpPr/>
          <p:nvPr/>
        </p:nvSpPr>
        <p:spPr>
          <a:xfrm>
            <a:off x="0" y="0"/>
            <a:ext cx="12192000" cy="1362075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74013EC-4E48-4A91-A2A2-32E845D3F41F}"/>
              </a:ext>
            </a:extLst>
          </p:cNvPr>
          <p:cNvSpPr/>
          <p:nvPr/>
        </p:nvSpPr>
        <p:spPr>
          <a:xfrm>
            <a:off x="0" y="5257801"/>
            <a:ext cx="12192000" cy="16002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012E2E-07D5-4D5C-81CE-9F8682B63004}"/>
              </a:ext>
            </a:extLst>
          </p:cNvPr>
          <p:cNvSpPr txBox="1"/>
          <p:nvPr/>
        </p:nvSpPr>
        <p:spPr>
          <a:xfrm flipH="1">
            <a:off x="0" y="20791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fa-IR" altLang="ko-KR" sz="6000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مدل کسب و کار</a:t>
            </a:r>
            <a:endParaRPr lang="en-US" altLang="ko-KR" sz="6000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76DA35A-BC49-4B84-94C2-1937FE364E99}"/>
              </a:ext>
            </a:extLst>
          </p:cNvPr>
          <p:cNvGrpSpPr/>
          <p:nvPr/>
        </p:nvGrpSpPr>
        <p:grpSpPr>
          <a:xfrm>
            <a:off x="574146" y="5554715"/>
            <a:ext cx="11043708" cy="944815"/>
            <a:chOff x="4822352" y="1916832"/>
            <a:chExt cx="3422056" cy="944815"/>
          </a:xfrm>
        </p:grpSpPr>
        <p:sp>
          <p:nvSpPr>
            <p:cNvPr id="7" name="Text Placeholder 10">
              <a:extLst>
                <a:ext uri="{FF2B5EF4-FFF2-40B4-BE49-F238E27FC236}">
                  <a16:creationId xmlns:a16="http://schemas.microsoft.com/office/drawing/2014/main" xmlns="" id="{3643C6C3-C0DE-47BD-A0CA-529000BF746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endParaRPr lang="en-US" altLang="ko-KR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3D416CA-A2FD-4F17-BF2D-BA4EB44B005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3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معرفی مدل کسب و کار یا بوم کسب کار شرکت</a:t>
              </a:r>
              <a:endParaRPr lang="ko-KR" altLang="en-US" sz="3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امکانات موجود شرکت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AC2B3FF1-9F76-44D2-A26C-833205932C49}"/>
              </a:ext>
            </a:extLst>
          </p:cNvPr>
          <p:cNvGrpSpPr/>
          <p:nvPr/>
        </p:nvGrpSpPr>
        <p:grpSpPr>
          <a:xfrm>
            <a:off x="2670349" y="1534411"/>
            <a:ext cx="6851302" cy="2189419"/>
            <a:chOff x="1287363" y="1734398"/>
            <a:chExt cx="6125045" cy="1957336"/>
          </a:xfrm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xmlns="" id="{512F1042-6058-4DEB-AD64-2E619E345461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3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xmlns="" id="{5FC9576F-A1D2-4201-9671-B478620C2292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xmlns="" id="{4466977A-2852-4B4E-B35E-5EC9D88CCAE1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xmlns="" id="{33D1E2DF-601A-46AA-989D-CB402BD87CE2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427338 w 1449013"/>
                <a:gd name="connsiteY2" fmla="*/ 719582 h 1952424"/>
                <a:gd name="connsiteX3" fmla="*/ 141381 w 1449013"/>
                <a:gd name="connsiteY3" fmla="*/ 433619 h 1952424"/>
                <a:gd name="connsiteX4" fmla="*/ 0 w 1449013"/>
                <a:gd name="connsiteY4" fmla="*/ 471304 h 1952424"/>
                <a:gd name="connsiteX5" fmla="*/ 0 w 1449013"/>
                <a:gd name="connsiteY5" fmla="*/ 0 h 1952424"/>
                <a:gd name="connsiteX6" fmla="*/ 1449013 w 1449013"/>
                <a:gd name="connsiteY6" fmla="*/ 0 h 1952424"/>
                <a:gd name="connsiteX7" fmla="*/ 1449013 w 1449013"/>
                <a:gd name="connsiteY7" fmla="*/ 466693 h 1952424"/>
                <a:gd name="connsiteX8" fmla="*/ 1317742 w 1449013"/>
                <a:gd name="connsiteY8" fmla="*/ 433619 h 1952424"/>
                <a:gd name="connsiteX9" fmla="*/ 1031784 w 1449013"/>
                <a:gd name="connsiteY9" fmla="*/ 719582 h 1952424"/>
                <a:gd name="connsiteX10" fmla="*/ 1317742 w 1449013"/>
                <a:gd name="connsiteY10" fmla="*/ 1005545 h 1952424"/>
                <a:gd name="connsiteX11" fmla="*/ 1449013 w 1449013"/>
                <a:gd name="connsiteY11" fmla="*/ 972471 h 1952424"/>
                <a:gd name="connsiteX12" fmla="*/ 1449013 w 1449013"/>
                <a:gd name="connsiteY12" fmla="*/ 1444024 h 1952424"/>
                <a:gd name="connsiteX13" fmla="*/ 857954 w 1449013"/>
                <a:gd name="connsiteY13" fmla="*/ 1444024 h 1952424"/>
                <a:gd name="connsiteX14" fmla="*/ 857954 w 1449013"/>
                <a:gd name="connsiteY14" fmla="*/ 1542797 h 1952424"/>
                <a:gd name="connsiteX15" fmla="*/ 953273 w 1449013"/>
                <a:gd name="connsiteY15" fmla="*/ 1723653 h 1952424"/>
                <a:gd name="connsiteX16" fmla="*/ 724507 w 1449013"/>
                <a:gd name="connsiteY16" fmla="*/ 1952424 h 1952424"/>
                <a:gd name="connsiteX17" fmla="*/ 495741 w 1449013"/>
                <a:gd name="connsiteY17" fmla="*/ 1723653 h 1952424"/>
                <a:gd name="connsiteX18" fmla="*/ 591060 w 1449013"/>
                <a:gd name="connsiteY18" fmla="*/ 1542797 h 1952424"/>
                <a:gd name="connsiteX19" fmla="*/ 591060 w 1449013"/>
                <a:gd name="connsiteY19" fmla="*/ 1444024 h 1952424"/>
                <a:gd name="connsiteX20" fmla="*/ 0 w 1449013"/>
                <a:gd name="connsiteY20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141381 w 1449013"/>
                <a:gd name="connsiteY2" fmla="*/ 433619 h 1952424"/>
                <a:gd name="connsiteX3" fmla="*/ 0 w 1449013"/>
                <a:gd name="connsiteY3" fmla="*/ 471304 h 1952424"/>
                <a:gd name="connsiteX4" fmla="*/ 0 w 1449013"/>
                <a:gd name="connsiteY4" fmla="*/ 0 h 1952424"/>
                <a:gd name="connsiteX5" fmla="*/ 1449013 w 1449013"/>
                <a:gd name="connsiteY5" fmla="*/ 0 h 1952424"/>
                <a:gd name="connsiteX6" fmla="*/ 1449013 w 1449013"/>
                <a:gd name="connsiteY6" fmla="*/ 466693 h 1952424"/>
                <a:gd name="connsiteX7" fmla="*/ 1317742 w 1449013"/>
                <a:gd name="connsiteY7" fmla="*/ 433619 h 1952424"/>
                <a:gd name="connsiteX8" fmla="*/ 1031784 w 1449013"/>
                <a:gd name="connsiteY8" fmla="*/ 719582 h 1952424"/>
                <a:gd name="connsiteX9" fmla="*/ 1317742 w 1449013"/>
                <a:gd name="connsiteY9" fmla="*/ 1005545 h 1952424"/>
                <a:gd name="connsiteX10" fmla="*/ 1449013 w 1449013"/>
                <a:gd name="connsiteY10" fmla="*/ 972471 h 1952424"/>
                <a:gd name="connsiteX11" fmla="*/ 1449013 w 1449013"/>
                <a:gd name="connsiteY11" fmla="*/ 1444024 h 1952424"/>
                <a:gd name="connsiteX12" fmla="*/ 857954 w 1449013"/>
                <a:gd name="connsiteY12" fmla="*/ 1444024 h 1952424"/>
                <a:gd name="connsiteX13" fmla="*/ 857954 w 1449013"/>
                <a:gd name="connsiteY13" fmla="*/ 1542797 h 1952424"/>
                <a:gd name="connsiteX14" fmla="*/ 953273 w 1449013"/>
                <a:gd name="connsiteY14" fmla="*/ 1723653 h 1952424"/>
                <a:gd name="connsiteX15" fmla="*/ 724507 w 1449013"/>
                <a:gd name="connsiteY15" fmla="*/ 1952424 h 1952424"/>
                <a:gd name="connsiteX16" fmla="*/ 495741 w 1449013"/>
                <a:gd name="connsiteY16" fmla="*/ 1723653 h 1952424"/>
                <a:gd name="connsiteX17" fmla="*/ 591060 w 1449013"/>
                <a:gd name="connsiteY17" fmla="*/ 1542797 h 1952424"/>
                <a:gd name="connsiteX18" fmla="*/ 591060 w 1449013"/>
                <a:gd name="connsiteY18" fmla="*/ 1444024 h 1952424"/>
                <a:gd name="connsiteX19" fmla="*/ 0 w 1449013"/>
                <a:gd name="connsiteY19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471304 h 1952424"/>
                <a:gd name="connsiteX3" fmla="*/ 0 w 1449013"/>
                <a:gd name="connsiteY3" fmla="*/ 0 h 1952424"/>
                <a:gd name="connsiteX4" fmla="*/ 1449013 w 1449013"/>
                <a:gd name="connsiteY4" fmla="*/ 0 h 1952424"/>
                <a:gd name="connsiteX5" fmla="*/ 1449013 w 1449013"/>
                <a:gd name="connsiteY5" fmla="*/ 466693 h 1952424"/>
                <a:gd name="connsiteX6" fmla="*/ 1317742 w 1449013"/>
                <a:gd name="connsiteY6" fmla="*/ 433619 h 1952424"/>
                <a:gd name="connsiteX7" fmla="*/ 1031784 w 1449013"/>
                <a:gd name="connsiteY7" fmla="*/ 719582 h 1952424"/>
                <a:gd name="connsiteX8" fmla="*/ 1317742 w 1449013"/>
                <a:gd name="connsiteY8" fmla="*/ 1005545 h 1952424"/>
                <a:gd name="connsiteX9" fmla="*/ 1449013 w 1449013"/>
                <a:gd name="connsiteY9" fmla="*/ 972471 h 1952424"/>
                <a:gd name="connsiteX10" fmla="*/ 1449013 w 1449013"/>
                <a:gd name="connsiteY10" fmla="*/ 1444024 h 1952424"/>
                <a:gd name="connsiteX11" fmla="*/ 857954 w 1449013"/>
                <a:gd name="connsiteY11" fmla="*/ 1444024 h 1952424"/>
                <a:gd name="connsiteX12" fmla="*/ 857954 w 1449013"/>
                <a:gd name="connsiteY12" fmla="*/ 1542797 h 1952424"/>
                <a:gd name="connsiteX13" fmla="*/ 953273 w 1449013"/>
                <a:gd name="connsiteY13" fmla="*/ 1723653 h 1952424"/>
                <a:gd name="connsiteX14" fmla="*/ 724507 w 1449013"/>
                <a:gd name="connsiteY14" fmla="*/ 1952424 h 1952424"/>
                <a:gd name="connsiteX15" fmla="*/ 495741 w 1449013"/>
                <a:gd name="connsiteY15" fmla="*/ 1723653 h 1952424"/>
                <a:gd name="connsiteX16" fmla="*/ 591060 w 1449013"/>
                <a:gd name="connsiteY16" fmla="*/ 1542797 h 1952424"/>
                <a:gd name="connsiteX17" fmla="*/ 591060 w 1449013"/>
                <a:gd name="connsiteY17" fmla="*/ 1444024 h 1952424"/>
                <a:gd name="connsiteX18" fmla="*/ 0 w 1449013"/>
                <a:gd name="connsiteY18" fmla="*/ 1444024 h 1952424"/>
                <a:gd name="connsiteX0" fmla="*/ 0 w 1449013"/>
                <a:gd name="connsiteY0" fmla="*/ 1444024 h 1952424"/>
                <a:gd name="connsiteX1" fmla="*/ 0 w 1449013"/>
                <a:gd name="connsiteY1" fmla="*/ 967858 h 1952424"/>
                <a:gd name="connsiteX2" fmla="*/ 0 w 1449013"/>
                <a:gd name="connsiteY2" fmla="*/ 0 h 1952424"/>
                <a:gd name="connsiteX3" fmla="*/ 1449013 w 1449013"/>
                <a:gd name="connsiteY3" fmla="*/ 0 h 1952424"/>
                <a:gd name="connsiteX4" fmla="*/ 1449013 w 1449013"/>
                <a:gd name="connsiteY4" fmla="*/ 466693 h 1952424"/>
                <a:gd name="connsiteX5" fmla="*/ 1317742 w 1449013"/>
                <a:gd name="connsiteY5" fmla="*/ 433619 h 1952424"/>
                <a:gd name="connsiteX6" fmla="*/ 1031784 w 1449013"/>
                <a:gd name="connsiteY6" fmla="*/ 719582 h 1952424"/>
                <a:gd name="connsiteX7" fmla="*/ 1317742 w 1449013"/>
                <a:gd name="connsiteY7" fmla="*/ 1005545 h 1952424"/>
                <a:gd name="connsiteX8" fmla="*/ 1449013 w 1449013"/>
                <a:gd name="connsiteY8" fmla="*/ 972471 h 1952424"/>
                <a:gd name="connsiteX9" fmla="*/ 1449013 w 1449013"/>
                <a:gd name="connsiteY9" fmla="*/ 1444024 h 1952424"/>
                <a:gd name="connsiteX10" fmla="*/ 857954 w 1449013"/>
                <a:gd name="connsiteY10" fmla="*/ 1444024 h 1952424"/>
                <a:gd name="connsiteX11" fmla="*/ 857954 w 1449013"/>
                <a:gd name="connsiteY11" fmla="*/ 1542797 h 1952424"/>
                <a:gd name="connsiteX12" fmla="*/ 953273 w 1449013"/>
                <a:gd name="connsiteY12" fmla="*/ 1723653 h 1952424"/>
                <a:gd name="connsiteX13" fmla="*/ 724507 w 1449013"/>
                <a:gd name="connsiteY13" fmla="*/ 1952424 h 1952424"/>
                <a:gd name="connsiteX14" fmla="*/ 495741 w 1449013"/>
                <a:gd name="connsiteY14" fmla="*/ 1723653 h 1952424"/>
                <a:gd name="connsiteX15" fmla="*/ 591060 w 1449013"/>
                <a:gd name="connsiteY15" fmla="*/ 1542797 h 1952424"/>
                <a:gd name="connsiteX16" fmla="*/ 591060 w 1449013"/>
                <a:gd name="connsiteY16" fmla="*/ 1444024 h 1952424"/>
                <a:gd name="connsiteX17" fmla="*/ 0 w 1449013"/>
                <a:gd name="connsiteY17" fmla="*/ 1444024 h 1952424"/>
                <a:gd name="connsiteX0" fmla="*/ 0 w 1449013"/>
                <a:gd name="connsiteY0" fmla="*/ 1444024 h 1952424"/>
                <a:gd name="connsiteX1" fmla="*/ 0 w 1449013"/>
                <a:gd name="connsiteY1" fmla="*/ 0 h 1952424"/>
                <a:gd name="connsiteX2" fmla="*/ 1449013 w 1449013"/>
                <a:gd name="connsiteY2" fmla="*/ 0 h 1952424"/>
                <a:gd name="connsiteX3" fmla="*/ 1449013 w 1449013"/>
                <a:gd name="connsiteY3" fmla="*/ 466693 h 1952424"/>
                <a:gd name="connsiteX4" fmla="*/ 1317742 w 1449013"/>
                <a:gd name="connsiteY4" fmla="*/ 433619 h 1952424"/>
                <a:gd name="connsiteX5" fmla="*/ 1031784 w 1449013"/>
                <a:gd name="connsiteY5" fmla="*/ 719582 h 1952424"/>
                <a:gd name="connsiteX6" fmla="*/ 1317742 w 1449013"/>
                <a:gd name="connsiteY6" fmla="*/ 1005545 h 1952424"/>
                <a:gd name="connsiteX7" fmla="*/ 1449013 w 1449013"/>
                <a:gd name="connsiteY7" fmla="*/ 972471 h 1952424"/>
                <a:gd name="connsiteX8" fmla="*/ 1449013 w 1449013"/>
                <a:gd name="connsiteY8" fmla="*/ 1444024 h 1952424"/>
                <a:gd name="connsiteX9" fmla="*/ 857954 w 1449013"/>
                <a:gd name="connsiteY9" fmla="*/ 1444024 h 1952424"/>
                <a:gd name="connsiteX10" fmla="*/ 857954 w 1449013"/>
                <a:gd name="connsiteY10" fmla="*/ 1542797 h 1952424"/>
                <a:gd name="connsiteX11" fmla="*/ 953273 w 1449013"/>
                <a:gd name="connsiteY11" fmla="*/ 1723653 h 1952424"/>
                <a:gd name="connsiteX12" fmla="*/ 724507 w 1449013"/>
                <a:gd name="connsiteY12" fmla="*/ 1952424 h 1952424"/>
                <a:gd name="connsiteX13" fmla="*/ 495741 w 1449013"/>
                <a:gd name="connsiteY13" fmla="*/ 1723653 h 1952424"/>
                <a:gd name="connsiteX14" fmla="*/ 591060 w 1449013"/>
                <a:gd name="connsiteY14" fmla="*/ 1542797 h 1952424"/>
                <a:gd name="connsiteX15" fmla="*/ 591060 w 1449013"/>
                <a:gd name="connsiteY15" fmla="*/ 1444024 h 1952424"/>
                <a:gd name="connsiteX16" fmla="*/ 0 w 1449013"/>
                <a:gd name="connsiteY16" fmla="*/ 1444024 h 195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lnTo>
                    <a:pt x="0" y="1444024"/>
                  </a:lnTo>
                  <a:close/>
                </a:path>
              </a:pathLst>
            </a:custGeom>
            <a:solidFill>
              <a:schemeClr val="accent4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4055B1D-64A8-46E1-9552-A7866D9CFAE3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A883D93-6529-40B6-B1D7-6F720545B253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8493B80-0C2B-40C5-AC9A-7C696B851453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54E055D-8597-4002-B7F0-35F84BF1BE70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4171A07-4354-4979-BC3D-094AD60577E6}"/>
              </a:ext>
            </a:extLst>
          </p:cNvPr>
          <p:cNvGrpSpPr/>
          <p:nvPr/>
        </p:nvGrpSpPr>
        <p:grpSpPr>
          <a:xfrm>
            <a:off x="5301276" y="4538370"/>
            <a:ext cx="1580988" cy="1560749"/>
            <a:chOff x="3890020" y="1647850"/>
            <a:chExt cx="1381696" cy="13640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39EF840-9B8A-4A66-A5EC-37B3AC31B93C}"/>
                </a:ext>
              </a:extLst>
            </p:cNvPr>
            <p:cNvSpPr/>
            <p:nvPr/>
          </p:nvSpPr>
          <p:spPr>
            <a:xfrm>
              <a:off x="4613844" y="1647850"/>
              <a:ext cx="657872" cy="6578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9A44F87-FB0C-4E47-94FC-6EA4B2E78DBB}"/>
                </a:ext>
              </a:extLst>
            </p:cNvPr>
            <p:cNvSpPr/>
            <p:nvPr/>
          </p:nvSpPr>
          <p:spPr>
            <a:xfrm>
              <a:off x="3890020" y="2353986"/>
              <a:ext cx="657872" cy="6578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C77FCDD1-0A31-4DD4-8529-75669B064651}"/>
                </a:ext>
              </a:extLst>
            </p:cNvPr>
            <p:cNvGrpSpPr/>
            <p:nvPr/>
          </p:nvGrpSpPr>
          <p:grpSpPr>
            <a:xfrm>
              <a:off x="3890020" y="1647850"/>
              <a:ext cx="1381696" cy="1364008"/>
              <a:chOff x="3890020" y="1647850"/>
              <a:chExt cx="1381696" cy="136400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997529E-CFC5-4D64-A1AD-48C46421668A}"/>
                  </a:ext>
                </a:extLst>
              </p:cNvPr>
              <p:cNvSpPr/>
              <p:nvPr/>
            </p:nvSpPr>
            <p:spPr>
              <a:xfrm>
                <a:off x="3890020" y="1647850"/>
                <a:ext cx="657872" cy="65787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800AADEA-836A-4080-8C91-EECA699E5733}"/>
                  </a:ext>
                </a:extLst>
              </p:cNvPr>
              <p:cNvSpPr/>
              <p:nvPr/>
            </p:nvSpPr>
            <p:spPr>
              <a:xfrm>
                <a:off x="4613844" y="2353986"/>
                <a:ext cx="657872" cy="65787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DBE2F39-0E0F-47B0-83D4-CCF3E5DE8821}"/>
              </a:ext>
            </a:extLst>
          </p:cNvPr>
          <p:cNvGrpSpPr/>
          <p:nvPr/>
        </p:nvGrpSpPr>
        <p:grpSpPr>
          <a:xfrm>
            <a:off x="7138372" y="4589252"/>
            <a:ext cx="4392000" cy="676735"/>
            <a:chOff x="3131840" y="2204864"/>
            <a:chExt cx="3096344" cy="67673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E27612A-6007-4ED4-95BA-6E778E8A94A8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52A236C-8413-4E54-996C-C3A8303136B2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71FA66-7532-437F-956A-309A2BB4B5A1}"/>
              </a:ext>
            </a:extLst>
          </p:cNvPr>
          <p:cNvGrpSpPr/>
          <p:nvPr/>
        </p:nvGrpSpPr>
        <p:grpSpPr>
          <a:xfrm>
            <a:off x="7138372" y="5400525"/>
            <a:ext cx="4392000" cy="676735"/>
            <a:chOff x="3131840" y="2204864"/>
            <a:chExt cx="3096344" cy="67673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2E16B3-D852-4947-9C99-68F7FD5BFBE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DCE5C1D-21C9-4EC0-884E-61C83D7A6D6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5403D05-B8EB-49E2-A133-6CE69EFD4E74}"/>
              </a:ext>
            </a:extLst>
          </p:cNvPr>
          <p:cNvGrpSpPr/>
          <p:nvPr/>
        </p:nvGrpSpPr>
        <p:grpSpPr>
          <a:xfrm>
            <a:off x="631826" y="4580460"/>
            <a:ext cx="4392000" cy="676735"/>
            <a:chOff x="3131840" y="2204864"/>
            <a:chExt cx="3096344" cy="67673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BF4DA97-B45E-4DA3-A377-7B272423411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2B4D7311-8E3B-4608-A380-D70F5727D61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1E99713F-BDB5-4B15-9CBA-FABC019C7269}"/>
              </a:ext>
            </a:extLst>
          </p:cNvPr>
          <p:cNvGrpSpPr/>
          <p:nvPr/>
        </p:nvGrpSpPr>
        <p:grpSpPr>
          <a:xfrm>
            <a:off x="631826" y="5391733"/>
            <a:ext cx="4392000" cy="676735"/>
            <a:chOff x="3131840" y="2204864"/>
            <a:chExt cx="3096344" cy="6767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D9AB7A3-8A15-4F80-AEAC-E0E01F1A23A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081D7AD-18E6-4B1E-935C-2A1B2E846FB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xmlns="" id="{CDFF1B68-CDA8-4000-9E6B-BBC1CC0DF6B5}"/>
              </a:ext>
            </a:extLst>
          </p:cNvPr>
          <p:cNvSpPr/>
          <p:nvPr/>
        </p:nvSpPr>
        <p:spPr>
          <a:xfrm>
            <a:off x="5545033" y="556503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xmlns="" id="{6D1FDCA5-2080-4DE5-AF63-9DD3A3AFB9E2}"/>
              </a:ext>
            </a:extLst>
          </p:cNvPr>
          <p:cNvSpPr/>
          <p:nvPr/>
        </p:nvSpPr>
        <p:spPr>
          <a:xfrm>
            <a:off x="5500643" y="476260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xmlns="" id="{7055411A-4FD2-455F-BE1F-9D0C4C0FB51B}"/>
              </a:ext>
            </a:extLst>
          </p:cNvPr>
          <p:cNvSpPr/>
          <p:nvPr/>
        </p:nvSpPr>
        <p:spPr>
          <a:xfrm>
            <a:off x="6322686" y="478284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A77BB3C4-970C-4669-B893-8782D0F4AA56}"/>
              </a:ext>
            </a:extLst>
          </p:cNvPr>
          <p:cNvSpPr/>
          <p:nvPr/>
        </p:nvSpPr>
        <p:spPr>
          <a:xfrm>
            <a:off x="6315770" y="553275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8A4904C-CB76-4BDA-BDCF-76F1EAD28E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امکانات موجود شرکت</a:t>
            </a:r>
            <a:endParaRPr lang="en-US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AFCF713-AFA8-4C50-B56C-52226BCE1791}"/>
              </a:ext>
            </a:extLst>
          </p:cNvPr>
          <p:cNvGrpSpPr/>
          <p:nvPr/>
        </p:nvGrpSpPr>
        <p:grpSpPr>
          <a:xfrm>
            <a:off x="1415799" y="5209730"/>
            <a:ext cx="3995022" cy="1172099"/>
            <a:chOff x="755576" y="5013176"/>
            <a:chExt cx="3362774" cy="117209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AD3AB93-7004-45D2-99CC-5C20004727BF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92BC3A1-B436-4B92-A6C1-2D4318B77336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92353C71-32B6-4FB0-80A6-59462519C7D3}"/>
              </a:ext>
            </a:extLst>
          </p:cNvPr>
          <p:cNvGrpSpPr/>
          <p:nvPr/>
        </p:nvGrpSpPr>
        <p:grpSpPr>
          <a:xfrm>
            <a:off x="6732532" y="5209730"/>
            <a:ext cx="3995022" cy="1172099"/>
            <a:chOff x="755576" y="5013176"/>
            <a:chExt cx="3362774" cy="11720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E30EEF8-8DFB-4219-ADD1-C814E6FC9269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C97A77C-4565-4B07-AD35-BBE83FC72B1E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95FA2415-4CC4-4356-AB1F-8F137A77C1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B7F5996E-DE19-49DE-A78F-4E9ECEC14E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0A6F8A46-5F6B-48AE-8625-31018BB0E955}"/>
              </a:ext>
            </a:extLst>
          </p:cNvPr>
          <p:cNvSpPr/>
          <p:nvPr/>
        </p:nvSpPr>
        <p:spPr>
          <a:xfrm rot="5400000">
            <a:off x="1428748" y="-1428750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xmlns="" id="{9FDF17FB-2099-49CD-B357-A59D8F83C5CE}"/>
              </a:ext>
            </a:extLst>
          </p:cNvPr>
          <p:cNvSpPr/>
          <p:nvPr/>
        </p:nvSpPr>
        <p:spPr>
          <a:xfrm rot="16200000">
            <a:off x="6562724" y="1228725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8F5414-6A57-4F96-A4F9-4AC237222729}"/>
              </a:ext>
            </a:extLst>
          </p:cNvPr>
          <p:cNvSpPr txBox="1"/>
          <p:nvPr/>
        </p:nvSpPr>
        <p:spPr>
          <a:xfrm>
            <a:off x="463853" y="746046"/>
            <a:ext cx="3677841" cy="135421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a-IR" altLang="ko-KR" sz="4400" dirty="0" smtClean="0">
                <a:solidFill>
                  <a:schemeClr val="bg1"/>
                </a:solidFill>
                <a:latin typeface="+mj-lt"/>
                <a:cs typeface="B Titr" panose="00000700000000000000" pitchFamily="2" charset="-78"/>
              </a:rPr>
              <a:t>محصول / خدمت اصلی شرکت</a:t>
            </a:r>
            <a:endParaRPr lang="en-US" altLang="ko-KR" sz="4400" dirty="0">
              <a:solidFill>
                <a:schemeClr val="bg1"/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6895E0-630F-4509-848A-A79C307DB9C7}"/>
              </a:ext>
            </a:extLst>
          </p:cNvPr>
          <p:cNvSpPr txBox="1"/>
          <p:nvPr/>
        </p:nvSpPr>
        <p:spPr>
          <a:xfrm>
            <a:off x="8848165" y="4443221"/>
            <a:ext cx="31242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معرفی محصول / خدمت اصلی شرکت</a:t>
            </a:r>
          </a:p>
          <a:p>
            <a:pPr algn="r"/>
            <a:r>
              <a:rPr lang="fa-IR" altLang="ko-K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شامل بروشور، تصاویر یا فیلم محصول، پروتوتایپ محصول / خدمت</a:t>
            </a:r>
          </a:p>
          <a:p>
            <a:pPr algn="r"/>
            <a:r>
              <a:rPr lang="fa-IR" altLang="ko-K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ویژگی های علمی و فنی</a:t>
            </a:r>
          </a:p>
          <a:p>
            <a:pPr algn="r"/>
            <a:r>
              <a:rPr lang="fa-IR" altLang="ko-KR" sz="2000" dirty="0" smtClean="0">
                <a:solidFill>
                  <a:schemeClr val="bg1"/>
                </a:solidFill>
                <a:cs typeface="B Mitra" panose="00000400000000000000" pitchFamily="2" charset="-78"/>
              </a:rPr>
              <a:t>مجوز ها و ...</a:t>
            </a:r>
            <a:endParaRPr lang="ko-KR" altLang="en-US" sz="2000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9FBC63B-01DD-4D9B-B971-C35188FC9789}"/>
              </a:ext>
            </a:extLst>
          </p:cNvPr>
          <p:cNvGrpSpPr/>
          <p:nvPr/>
        </p:nvGrpSpPr>
        <p:grpSpPr>
          <a:xfrm rot="21411753">
            <a:off x="3730250" y="835045"/>
            <a:ext cx="4087102" cy="5066047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xmlns="" id="{B13CA2CB-B371-4E59-B10B-5E2BCE6693A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A25CD6AB-59D5-4909-AB35-D240ADC11720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B84B2CE-3084-41DB-B36D-D08271CA9322}"/>
              </a:ext>
            </a:extLst>
          </p:cNvPr>
          <p:cNvGrpSpPr/>
          <p:nvPr/>
        </p:nvGrpSpPr>
        <p:grpSpPr>
          <a:xfrm rot="21411753">
            <a:off x="6906396" y="587532"/>
            <a:ext cx="4446424" cy="5511434"/>
            <a:chOff x="395536" y="1793041"/>
            <a:chExt cx="3170093" cy="3929395"/>
          </a:xfrm>
          <a:solidFill>
            <a:schemeClr val="accent1">
              <a:alpha val="7000"/>
            </a:schemeClr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xmlns="" id="{AF1D1091-62C4-4E54-8D63-E626E65D6892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004EF78F-B20D-460C-95FE-DCDA0BBB31E4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3E0A01-E148-4A48-AD07-47F9AB0D2B73}"/>
              </a:ext>
            </a:extLst>
          </p:cNvPr>
          <p:cNvSpPr txBox="1"/>
          <p:nvPr/>
        </p:nvSpPr>
        <p:spPr>
          <a:xfrm>
            <a:off x="5275422" y="643709"/>
            <a:ext cx="5322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4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B Titr" panose="00000700000000000000" pitchFamily="2" charset="-78"/>
              </a:rPr>
              <a:t>معرفی محصول / خدمت</a:t>
            </a:r>
            <a:endParaRPr lang="ko-KR" altLang="en-US" sz="4400" b="1" dirty="0">
              <a:solidFill>
                <a:schemeClr val="tx2">
                  <a:lumMod val="75000"/>
                </a:schemeClr>
              </a:solidFill>
              <a:latin typeface="+mj-lt"/>
              <a:cs typeface="B Titr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0FD39C-F90E-4D03-A969-591F41EF50BA}"/>
              </a:ext>
            </a:extLst>
          </p:cNvPr>
          <p:cNvSpPr txBox="1"/>
          <p:nvPr/>
        </p:nvSpPr>
        <p:spPr>
          <a:xfrm>
            <a:off x="5275421" y="2038457"/>
            <a:ext cx="600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ko-KR" sz="2800" dirty="0" smtClean="0">
                <a:solidFill>
                  <a:schemeClr val="tx2">
                    <a:lumMod val="75000"/>
                  </a:schemeClr>
                </a:solidFill>
                <a:cs typeface="B Mitra" panose="00000400000000000000" pitchFamily="2" charset="-78"/>
              </a:rPr>
              <a:t>ویژگی های اصلی و مشتریان را معرفی کنید</a:t>
            </a:r>
            <a:endParaRPr lang="en-US" altLang="ko-KR" sz="2800" dirty="0">
              <a:solidFill>
                <a:schemeClr val="tx2">
                  <a:lumMod val="75000"/>
                </a:schemeClr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그룹 2">
            <a:extLst>
              <a:ext uri="{FF2B5EF4-FFF2-40B4-BE49-F238E27FC236}">
                <a16:creationId xmlns:a16="http://schemas.microsoft.com/office/drawing/2014/main" xmlns="" id="{B84960F3-088D-4FE0-A4B0-4225A6302B1B}"/>
              </a:ext>
            </a:extLst>
          </p:cNvPr>
          <p:cNvGrpSpPr/>
          <p:nvPr/>
        </p:nvGrpSpPr>
        <p:grpSpPr>
          <a:xfrm>
            <a:off x="7302073" y="4514782"/>
            <a:ext cx="1893253" cy="1502077"/>
            <a:chOff x="4986771" y="4655451"/>
            <a:chExt cx="1996552" cy="15020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B5B3E2C-ACFC-4C64-BAB2-3FB0601489AE}"/>
                </a:ext>
              </a:extLst>
            </p:cNvPr>
            <p:cNvSpPr txBox="1"/>
            <p:nvPr/>
          </p:nvSpPr>
          <p:spPr>
            <a:xfrm>
              <a:off x="4986771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1A1E02C-2F03-4483-BA1E-611E966A8B6B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ED98143-176C-423F-AFB6-BB8BAD0A210E}"/>
              </a:ext>
            </a:extLst>
          </p:cNvPr>
          <p:cNvSpPr/>
          <p:nvPr/>
        </p:nvSpPr>
        <p:spPr>
          <a:xfrm>
            <a:off x="8001888" y="3855162"/>
            <a:ext cx="493616" cy="4936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5" name="그룹 23">
            <a:extLst>
              <a:ext uri="{FF2B5EF4-FFF2-40B4-BE49-F238E27FC236}">
                <a16:creationId xmlns:a16="http://schemas.microsoft.com/office/drawing/2014/main" xmlns="" id="{BBC8557F-6780-40D2-BE32-4721DF5ED67C}"/>
              </a:ext>
            </a:extLst>
          </p:cNvPr>
          <p:cNvGrpSpPr/>
          <p:nvPr/>
        </p:nvGrpSpPr>
        <p:grpSpPr>
          <a:xfrm>
            <a:off x="5199282" y="4514782"/>
            <a:ext cx="1893253" cy="1502077"/>
            <a:chOff x="3059832" y="4655451"/>
            <a:chExt cx="1996552" cy="15020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D0733D22-5F9E-47D4-855C-B0B892A36140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3B871D9-EEDA-43F8-85E1-1EF5159EA254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4941287-37FD-48B0-9146-4A0276A15473}"/>
              </a:ext>
            </a:extLst>
          </p:cNvPr>
          <p:cNvSpPr/>
          <p:nvPr/>
        </p:nvSpPr>
        <p:spPr>
          <a:xfrm>
            <a:off x="5899098" y="3864054"/>
            <a:ext cx="493616" cy="4936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그룹 1">
            <a:extLst>
              <a:ext uri="{FF2B5EF4-FFF2-40B4-BE49-F238E27FC236}">
                <a16:creationId xmlns:a16="http://schemas.microsoft.com/office/drawing/2014/main" xmlns="" id="{515E3747-6BD3-413F-8545-ADDD7699962D}"/>
              </a:ext>
            </a:extLst>
          </p:cNvPr>
          <p:cNvGrpSpPr/>
          <p:nvPr/>
        </p:nvGrpSpPr>
        <p:grpSpPr>
          <a:xfrm>
            <a:off x="9404862" y="4514782"/>
            <a:ext cx="1893253" cy="1502077"/>
            <a:chOff x="6913710" y="4655451"/>
            <a:chExt cx="1996552" cy="150207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C6CA4915-B9C1-4845-BC22-8BBCBC65DFAF}"/>
                </a:ext>
              </a:extLst>
            </p:cNvPr>
            <p:cNvSpPr txBox="1"/>
            <p:nvPr/>
          </p:nvSpPr>
          <p:spPr>
            <a:xfrm>
              <a:off x="6913710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D5F2B222-50C2-46E3-9D79-BD4E40E3EBC7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33D9274-8313-4572-9C2E-896E7528E009}"/>
              </a:ext>
            </a:extLst>
          </p:cNvPr>
          <p:cNvSpPr/>
          <p:nvPr/>
        </p:nvSpPr>
        <p:spPr>
          <a:xfrm>
            <a:off x="10104678" y="3853614"/>
            <a:ext cx="493616" cy="493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xmlns="" id="{8F016257-4BAD-4A58-97AE-633A6CF7E2D5}"/>
              </a:ext>
            </a:extLst>
          </p:cNvPr>
          <p:cNvSpPr/>
          <p:nvPr/>
        </p:nvSpPr>
        <p:spPr>
          <a:xfrm>
            <a:off x="8130370" y="3997836"/>
            <a:ext cx="236654" cy="2215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CA3E083E-D2C2-4270-9893-C3FDEFFD2FDE}"/>
              </a:ext>
            </a:extLst>
          </p:cNvPr>
          <p:cNvSpPr/>
          <p:nvPr/>
        </p:nvSpPr>
        <p:spPr>
          <a:xfrm>
            <a:off x="6028519" y="3984583"/>
            <a:ext cx="234783" cy="2347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xmlns="" id="{F725C0D9-96FB-4B74-8F2C-AE4F74E46FE7}"/>
              </a:ext>
            </a:extLst>
          </p:cNvPr>
          <p:cNvSpPr>
            <a:spLocks noChangeAspect="1"/>
          </p:cNvSpPr>
          <p:nvPr/>
        </p:nvSpPr>
        <p:spPr>
          <a:xfrm>
            <a:off x="10215604" y="3945322"/>
            <a:ext cx="271770" cy="27404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92604C4-E8D4-4428-A1A0-612A2BD37715}"/>
              </a:ext>
            </a:extLst>
          </p:cNvPr>
          <p:cNvGrpSpPr/>
          <p:nvPr/>
        </p:nvGrpSpPr>
        <p:grpSpPr>
          <a:xfrm rot="21411753">
            <a:off x="817019" y="1082521"/>
            <a:ext cx="3824191" cy="4740163"/>
            <a:chOff x="395536" y="1793041"/>
            <a:chExt cx="3170093" cy="3929395"/>
          </a:xfrm>
          <a:solidFill>
            <a:schemeClr val="accent1"/>
          </a:solidFill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xmlns="" id="{2CE3A842-4A3C-4D3D-BC21-FD215DE55881}"/>
                </a:ext>
              </a:extLst>
            </p:cNvPr>
            <p:cNvSpPr/>
            <p:nvPr/>
          </p:nvSpPr>
          <p:spPr>
            <a:xfrm rot="1800000" flipH="1">
              <a:off x="705002" y="1793041"/>
              <a:ext cx="2860627" cy="3411190"/>
            </a:xfrm>
            <a:custGeom>
              <a:avLst/>
              <a:gdLst>
                <a:gd name="connsiteX0" fmla="*/ 2332439 w 2860627"/>
                <a:gd name="connsiteY0" fmla="*/ 109484 h 3334674"/>
                <a:gd name="connsiteX1" fmla="*/ 1509012 w 2860627"/>
                <a:gd name="connsiteY1" fmla="*/ 0 h 3334674"/>
                <a:gd name="connsiteX2" fmla="*/ 364700 w 2860627"/>
                <a:gd name="connsiteY2" fmla="*/ 1279977 h 3334674"/>
                <a:gd name="connsiteX3" fmla="*/ 160 w 2860627"/>
                <a:gd name="connsiteY3" fmla="*/ 1755003 h 3334674"/>
                <a:gd name="connsiteX4" fmla="*/ 286853 w 2860627"/>
                <a:gd name="connsiteY4" fmla="*/ 1930370 h 3334674"/>
                <a:gd name="connsiteX5" fmla="*/ 207417 w 2860627"/>
                <a:gd name="connsiteY5" fmla="*/ 2111278 h 3334674"/>
                <a:gd name="connsiteX6" fmla="*/ 287242 w 2860627"/>
                <a:gd name="connsiteY6" fmla="*/ 2167898 h 3334674"/>
                <a:gd name="connsiteX7" fmla="*/ 256972 w 2860627"/>
                <a:gd name="connsiteY7" fmla="*/ 2262662 h 3334674"/>
                <a:gd name="connsiteX8" fmla="*/ 368654 w 2860627"/>
                <a:gd name="connsiteY8" fmla="*/ 2376290 h 3334674"/>
                <a:gd name="connsiteX9" fmla="*/ 465657 w 2860627"/>
                <a:gd name="connsiteY9" fmla="*/ 2793853 h 3334674"/>
                <a:gd name="connsiteX10" fmla="*/ 1108723 w 2860627"/>
                <a:gd name="connsiteY10" fmla="*/ 2720803 h 3334674"/>
                <a:gd name="connsiteX11" fmla="*/ 1313164 w 2860627"/>
                <a:gd name="connsiteY11" fmla="*/ 3300023 h 3334674"/>
                <a:gd name="connsiteX12" fmla="*/ 1936108 w 2860627"/>
                <a:gd name="connsiteY12" fmla="*/ 3321065 h 3334674"/>
                <a:gd name="connsiteX13" fmla="*/ 1882503 w 2860627"/>
                <a:gd name="connsiteY13" fmla="*/ 1973867 h 3334674"/>
                <a:gd name="connsiteX14" fmla="*/ 1315566 w 2860627"/>
                <a:gd name="connsiteY14" fmla="*/ 1469419 h 3334674"/>
                <a:gd name="connsiteX15" fmla="*/ 1294771 w 2860627"/>
                <a:gd name="connsiteY15" fmla="*/ 1450917 h 3334674"/>
                <a:gd name="connsiteX16" fmla="*/ 1253957 w 2860627"/>
                <a:gd name="connsiteY16" fmla="*/ 1414601 h 3334674"/>
                <a:gd name="connsiteX17" fmla="*/ 1259713 w 2860627"/>
                <a:gd name="connsiteY17" fmla="*/ 1414265 h 3334674"/>
                <a:gd name="connsiteX18" fmla="*/ 1156260 w 2860627"/>
                <a:gd name="connsiteY18" fmla="*/ 686769 h 3334674"/>
                <a:gd name="connsiteX19" fmla="*/ 2022208 w 2860627"/>
                <a:gd name="connsiteY19" fmla="*/ 483047 h 3334674"/>
                <a:gd name="connsiteX20" fmla="*/ 2336014 w 2860627"/>
                <a:gd name="connsiteY20" fmla="*/ 897827 h 3334674"/>
                <a:gd name="connsiteX21" fmla="*/ 2860627 w 2860627"/>
                <a:gd name="connsiteY21" fmla="*/ 876952 h 3334674"/>
                <a:gd name="connsiteX22" fmla="*/ 2332439 w 2860627"/>
                <a:gd name="connsiteY22" fmla="*/ 109484 h 3334674"/>
                <a:gd name="connsiteX0" fmla="*/ 2332439 w 2860627"/>
                <a:gd name="connsiteY0" fmla="*/ 176751 h 3401941"/>
                <a:gd name="connsiteX1" fmla="*/ 1525852 w 2860627"/>
                <a:gd name="connsiteY1" fmla="*/ 0 h 3401941"/>
                <a:gd name="connsiteX2" fmla="*/ 364700 w 2860627"/>
                <a:gd name="connsiteY2" fmla="*/ 1347244 h 3401941"/>
                <a:gd name="connsiteX3" fmla="*/ 160 w 2860627"/>
                <a:gd name="connsiteY3" fmla="*/ 1822270 h 3401941"/>
                <a:gd name="connsiteX4" fmla="*/ 286853 w 2860627"/>
                <a:gd name="connsiteY4" fmla="*/ 1997637 h 3401941"/>
                <a:gd name="connsiteX5" fmla="*/ 207417 w 2860627"/>
                <a:gd name="connsiteY5" fmla="*/ 2178545 h 3401941"/>
                <a:gd name="connsiteX6" fmla="*/ 287242 w 2860627"/>
                <a:gd name="connsiteY6" fmla="*/ 2235165 h 3401941"/>
                <a:gd name="connsiteX7" fmla="*/ 256972 w 2860627"/>
                <a:gd name="connsiteY7" fmla="*/ 2329929 h 3401941"/>
                <a:gd name="connsiteX8" fmla="*/ 368654 w 2860627"/>
                <a:gd name="connsiteY8" fmla="*/ 2443557 h 3401941"/>
                <a:gd name="connsiteX9" fmla="*/ 465657 w 2860627"/>
                <a:gd name="connsiteY9" fmla="*/ 2861120 h 3401941"/>
                <a:gd name="connsiteX10" fmla="*/ 1108723 w 2860627"/>
                <a:gd name="connsiteY10" fmla="*/ 2788070 h 3401941"/>
                <a:gd name="connsiteX11" fmla="*/ 1313164 w 2860627"/>
                <a:gd name="connsiteY11" fmla="*/ 3367290 h 3401941"/>
                <a:gd name="connsiteX12" fmla="*/ 1936108 w 2860627"/>
                <a:gd name="connsiteY12" fmla="*/ 3388332 h 3401941"/>
                <a:gd name="connsiteX13" fmla="*/ 1882503 w 2860627"/>
                <a:gd name="connsiteY13" fmla="*/ 2041134 h 3401941"/>
                <a:gd name="connsiteX14" fmla="*/ 1315566 w 2860627"/>
                <a:gd name="connsiteY14" fmla="*/ 1536686 h 3401941"/>
                <a:gd name="connsiteX15" fmla="*/ 1294771 w 2860627"/>
                <a:gd name="connsiteY15" fmla="*/ 1518184 h 3401941"/>
                <a:gd name="connsiteX16" fmla="*/ 1253957 w 2860627"/>
                <a:gd name="connsiteY16" fmla="*/ 1481868 h 3401941"/>
                <a:gd name="connsiteX17" fmla="*/ 1259713 w 2860627"/>
                <a:gd name="connsiteY17" fmla="*/ 1481532 h 3401941"/>
                <a:gd name="connsiteX18" fmla="*/ 1156260 w 2860627"/>
                <a:gd name="connsiteY18" fmla="*/ 754036 h 3401941"/>
                <a:gd name="connsiteX19" fmla="*/ 2022208 w 2860627"/>
                <a:gd name="connsiteY19" fmla="*/ 550314 h 3401941"/>
                <a:gd name="connsiteX20" fmla="*/ 2336014 w 2860627"/>
                <a:gd name="connsiteY20" fmla="*/ 965094 h 3401941"/>
                <a:gd name="connsiteX21" fmla="*/ 2860627 w 2860627"/>
                <a:gd name="connsiteY21" fmla="*/ 944219 h 3401941"/>
                <a:gd name="connsiteX22" fmla="*/ 2332439 w 2860627"/>
                <a:gd name="connsiteY22" fmla="*/ 176751 h 3401941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94771 w 2860627"/>
                <a:gd name="connsiteY15" fmla="*/ 1527433 h 3411190"/>
                <a:gd name="connsiteX16" fmla="*/ 1253957 w 2860627"/>
                <a:gd name="connsiteY16" fmla="*/ 1491117 h 3411190"/>
                <a:gd name="connsiteX17" fmla="*/ 1259713 w 2860627"/>
                <a:gd name="connsiteY17" fmla="*/ 1490781 h 3411190"/>
                <a:gd name="connsiteX18" fmla="*/ 1156260 w 2860627"/>
                <a:gd name="connsiteY18" fmla="*/ 763285 h 3411190"/>
                <a:gd name="connsiteX19" fmla="*/ 2022208 w 2860627"/>
                <a:gd name="connsiteY19" fmla="*/ 559563 h 3411190"/>
                <a:gd name="connsiteX20" fmla="*/ 2336014 w 2860627"/>
                <a:gd name="connsiteY20" fmla="*/ 974343 h 3411190"/>
                <a:gd name="connsiteX21" fmla="*/ 2860627 w 2860627"/>
                <a:gd name="connsiteY21" fmla="*/ 953468 h 3411190"/>
                <a:gd name="connsiteX22" fmla="*/ 2332439 w 2860627"/>
                <a:gd name="connsiteY22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315566 w 2860627"/>
                <a:gd name="connsiteY14" fmla="*/ 1545935 h 3411190"/>
                <a:gd name="connsiteX15" fmla="*/ 1253957 w 2860627"/>
                <a:gd name="connsiteY15" fmla="*/ 1491117 h 3411190"/>
                <a:gd name="connsiteX16" fmla="*/ 1259713 w 2860627"/>
                <a:gd name="connsiteY16" fmla="*/ 1490781 h 3411190"/>
                <a:gd name="connsiteX17" fmla="*/ 1156260 w 2860627"/>
                <a:gd name="connsiteY17" fmla="*/ 763285 h 3411190"/>
                <a:gd name="connsiteX18" fmla="*/ 2022208 w 2860627"/>
                <a:gd name="connsiteY18" fmla="*/ 559563 h 3411190"/>
                <a:gd name="connsiteX19" fmla="*/ 2336014 w 2860627"/>
                <a:gd name="connsiteY19" fmla="*/ 974343 h 3411190"/>
                <a:gd name="connsiteX20" fmla="*/ 2860627 w 2860627"/>
                <a:gd name="connsiteY20" fmla="*/ 953468 h 3411190"/>
                <a:gd name="connsiteX21" fmla="*/ 2332439 w 2860627"/>
                <a:gd name="connsiteY21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2503 w 2860627"/>
                <a:gd name="connsiteY13" fmla="*/ 2050383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62177 w 2860627"/>
                <a:gd name="connsiteY13" fmla="*/ 210463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28840 w 2860627"/>
                <a:gd name="connsiteY13" fmla="*/ 2162380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  <a:gd name="connsiteX0" fmla="*/ 2332439 w 2860627"/>
                <a:gd name="connsiteY0" fmla="*/ 186000 h 3411190"/>
                <a:gd name="connsiteX1" fmla="*/ 1525852 w 2860627"/>
                <a:gd name="connsiteY1" fmla="*/ 9249 h 3411190"/>
                <a:gd name="connsiteX2" fmla="*/ 364700 w 2860627"/>
                <a:gd name="connsiteY2" fmla="*/ 1356493 h 3411190"/>
                <a:gd name="connsiteX3" fmla="*/ 160 w 2860627"/>
                <a:gd name="connsiteY3" fmla="*/ 1831519 h 3411190"/>
                <a:gd name="connsiteX4" fmla="*/ 286853 w 2860627"/>
                <a:gd name="connsiteY4" fmla="*/ 2006886 h 3411190"/>
                <a:gd name="connsiteX5" fmla="*/ 207417 w 2860627"/>
                <a:gd name="connsiteY5" fmla="*/ 2187794 h 3411190"/>
                <a:gd name="connsiteX6" fmla="*/ 287242 w 2860627"/>
                <a:gd name="connsiteY6" fmla="*/ 2244414 h 3411190"/>
                <a:gd name="connsiteX7" fmla="*/ 256972 w 2860627"/>
                <a:gd name="connsiteY7" fmla="*/ 2339178 h 3411190"/>
                <a:gd name="connsiteX8" fmla="*/ 368654 w 2860627"/>
                <a:gd name="connsiteY8" fmla="*/ 2452806 h 3411190"/>
                <a:gd name="connsiteX9" fmla="*/ 465657 w 2860627"/>
                <a:gd name="connsiteY9" fmla="*/ 2870369 h 3411190"/>
                <a:gd name="connsiteX10" fmla="*/ 1108723 w 2860627"/>
                <a:gd name="connsiteY10" fmla="*/ 2797319 h 3411190"/>
                <a:gd name="connsiteX11" fmla="*/ 1313164 w 2860627"/>
                <a:gd name="connsiteY11" fmla="*/ 3376539 h 3411190"/>
                <a:gd name="connsiteX12" fmla="*/ 1936108 w 2860627"/>
                <a:gd name="connsiteY12" fmla="*/ 3397581 h 3411190"/>
                <a:gd name="connsiteX13" fmla="*/ 1886582 w 2860627"/>
                <a:gd name="connsiteY13" fmla="*/ 2195718 h 3411190"/>
                <a:gd name="connsiteX14" fmla="*/ 1253957 w 2860627"/>
                <a:gd name="connsiteY14" fmla="*/ 1491117 h 3411190"/>
                <a:gd name="connsiteX15" fmla="*/ 1259713 w 2860627"/>
                <a:gd name="connsiteY15" fmla="*/ 1490781 h 3411190"/>
                <a:gd name="connsiteX16" fmla="*/ 1156260 w 2860627"/>
                <a:gd name="connsiteY16" fmla="*/ 763285 h 3411190"/>
                <a:gd name="connsiteX17" fmla="*/ 2022208 w 2860627"/>
                <a:gd name="connsiteY17" fmla="*/ 559563 h 3411190"/>
                <a:gd name="connsiteX18" fmla="*/ 2336014 w 2860627"/>
                <a:gd name="connsiteY18" fmla="*/ 974343 h 3411190"/>
                <a:gd name="connsiteX19" fmla="*/ 2860627 w 2860627"/>
                <a:gd name="connsiteY19" fmla="*/ 953468 h 3411190"/>
                <a:gd name="connsiteX20" fmla="*/ 2332439 w 2860627"/>
                <a:gd name="connsiteY20" fmla="*/ 186000 h 341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60627" h="3411190">
                  <a:moveTo>
                    <a:pt x="2332439" y="186000"/>
                  </a:moveTo>
                  <a:cubicBezTo>
                    <a:pt x="2114028" y="67375"/>
                    <a:pt x="1894506" y="-31252"/>
                    <a:pt x="1525852" y="9249"/>
                  </a:cubicBezTo>
                  <a:cubicBezTo>
                    <a:pt x="735732" y="27225"/>
                    <a:pt x="265149" y="734924"/>
                    <a:pt x="364700" y="1356493"/>
                  </a:cubicBezTo>
                  <a:cubicBezTo>
                    <a:pt x="243187" y="1514835"/>
                    <a:pt x="-7219" y="1802068"/>
                    <a:pt x="160" y="1831519"/>
                  </a:cubicBezTo>
                  <a:cubicBezTo>
                    <a:pt x="17130" y="1925603"/>
                    <a:pt x="185001" y="1956813"/>
                    <a:pt x="286853" y="2006886"/>
                  </a:cubicBezTo>
                  <a:cubicBezTo>
                    <a:pt x="253040" y="2069284"/>
                    <a:pt x="200362" y="2166263"/>
                    <a:pt x="207417" y="2187794"/>
                  </a:cubicBezTo>
                  <a:cubicBezTo>
                    <a:pt x="222499" y="2208763"/>
                    <a:pt x="256442" y="2226588"/>
                    <a:pt x="287242" y="2244414"/>
                  </a:cubicBezTo>
                  <a:cubicBezTo>
                    <a:pt x="277153" y="2276002"/>
                    <a:pt x="241912" y="2313878"/>
                    <a:pt x="256972" y="2339178"/>
                  </a:cubicBezTo>
                  <a:cubicBezTo>
                    <a:pt x="285816" y="2378102"/>
                    <a:pt x="349241" y="2404451"/>
                    <a:pt x="368654" y="2452806"/>
                  </a:cubicBezTo>
                  <a:cubicBezTo>
                    <a:pt x="412514" y="2527024"/>
                    <a:pt x="255179" y="2774145"/>
                    <a:pt x="465657" y="2870369"/>
                  </a:cubicBezTo>
                  <a:cubicBezTo>
                    <a:pt x="653816" y="2944521"/>
                    <a:pt x="911133" y="2842626"/>
                    <a:pt x="1108723" y="2797319"/>
                  </a:cubicBezTo>
                  <a:cubicBezTo>
                    <a:pt x="1261750" y="2755661"/>
                    <a:pt x="1267023" y="3179274"/>
                    <a:pt x="1313164" y="3376539"/>
                  </a:cubicBezTo>
                  <a:cubicBezTo>
                    <a:pt x="1541931" y="3416747"/>
                    <a:pt x="1746247" y="3419423"/>
                    <a:pt x="1936108" y="3397581"/>
                  </a:cubicBezTo>
                  <a:cubicBezTo>
                    <a:pt x="1911464" y="2966600"/>
                    <a:pt x="1933512" y="2397598"/>
                    <a:pt x="1886582" y="2195718"/>
                  </a:cubicBezTo>
                  <a:cubicBezTo>
                    <a:pt x="1843777" y="1980896"/>
                    <a:pt x="1445585" y="1714871"/>
                    <a:pt x="1253957" y="1491117"/>
                  </a:cubicBezTo>
                  <a:lnTo>
                    <a:pt x="1259713" y="1490781"/>
                  </a:lnTo>
                  <a:cubicBezTo>
                    <a:pt x="1069359" y="1294123"/>
                    <a:pt x="1020028" y="999248"/>
                    <a:pt x="1156260" y="763285"/>
                  </a:cubicBezTo>
                  <a:cubicBezTo>
                    <a:pt x="1324542" y="471813"/>
                    <a:pt x="1712240" y="380603"/>
                    <a:pt x="2022208" y="559563"/>
                  </a:cubicBezTo>
                  <a:cubicBezTo>
                    <a:pt x="2187368" y="654919"/>
                    <a:pt x="2297137" y="807738"/>
                    <a:pt x="2336014" y="974343"/>
                  </a:cubicBezTo>
                  <a:lnTo>
                    <a:pt x="2860627" y="953468"/>
                  </a:lnTo>
                  <a:cubicBezTo>
                    <a:pt x="2773794" y="641332"/>
                    <a:pt x="2600917" y="331818"/>
                    <a:pt x="2332439" y="1860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A9141AB-E643-439D-9BB6-7D59F48972EA}"/>
                </a:ext>
              </a:extLst>
            </p:cNvPr>
            <p:cNvSpPr/>
            <p:nvPr/>
          </p:nvSpPr>
          <p:spPr>
            <a:xfrm>
              <a:off x="395536" y="4869725"/>
              <a:ext cx="852711" cy="8527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929EE3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3016</TotalTime>
  <Words>1867</Words>
  <Application>Microsoft Office PowerPoint</Application>
  <PresentationFormat>Widescreen</PresentationFormat>
  <Paragraphs>225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 Unicode MS</vt:lpstr>
      <vt:lpstr>맑은 고딕</vt:lpstr>
      <vt:lpstr>Arial</vt:lpstr>
      <vt:lpstr>B Mitra</vt:lpstr>
      <vt:lpstr>B Titr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dear user</cp:lastModifiedBy>
  <cp:revision>73</cp:revision>
  <dcterms:created xsi:type="dcterms:W3CDTF">2020-01-20T05:08:25Z</dcterms:created>
  <dcterms:modified xsi:type="dcterms:W3CDTF">2024-05-05T11:44:00Z</dcterms:modified>
</cp:coreProperties>
</file>